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art </a:t>
            </a:r>
            <a:r>
              <a:rPr lang="hu-HU" dirty="0" smtClean="0"/>
              <a:t>of </a:t>
            </a:r>
            <a:r>
              <a:rPr lang="hu-HU" dirty="0" err="1" smtClean="0"/>
              <a:t>GóréCode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Exhibition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: Keresztúri Péter</a:t>
            </a:r>
          </a:p>
          <a:p>
            <a:r>
              <a:rPr lang="hu-HU" dirty="0" err="1" smtClean="0"/>
              <a:t>Github</a:t>
            </a:r>
            <a:r>
              <a:rPr lang="hu-HU" dirty="0" smtClean="0"/>
              <a:t>: </a:t>
            </a:r>
            <a:r>
              <a:rPr lang="hu-HU" dirty="0" err="1" smtClean="0"/>
              <a:t>Plonee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76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4023822" y="2394857"/>
            <a:ext cx="4458788" cy="3483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artist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44217" y="2416326"/>
            <a:ext cx="4417998" cy="3450613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 smtClean="0"/>
              <a:t>26 </a:t>
            </a:r>
            <a:r>
              <a:rPr lang="hu-HU" dirty="0" err="1" smtClean="0"/>
              <a:t>years</a:t>
            </a:r>
            <a:r>
              <a:rPr lang="hu-HU" dirty="0" smtClean="0"/>
              <a:t> old</a:t>
            </a:r>
          </a:p>
          <a:p>
            <a:pPr marL="0" indent="0" algn="ctr">
              <a:buNone/>
            </a:pPr>
            <a:r>
              <a:rPr lang="hu-HU" dirty="0" smtClean="0"/>
              <a:t>Marketing </a:t>
            </a:r>
            <a:r>
              <a:rPr lang="hu-HU" dirty="0" err="1" smtClean="0"/>
              <a:t>assistant</a:t>
            </a:r>
            <a:r>
              <a:rPr lang="hu-HU" dirty="0" smtClean="0"/>
              <a:t> and TQM </a:t>
            </a:r>
            <a:r>
              <a:rPr lang="hu-HU" dirty="0" err="1" smtClean="0"/>
              <a:t>expert</a:t>
            </a:r>
            <a:endParaRPr lang="hu-HU" dirty="0" smtClean="0"/>
          </a:p>
          <a:p>
            <a:pPr marL="0" indent="0" algn="ctr">
              <a:buNone/>
            </a:pPr>
            <a:r>
              <a:rPr lang="hu-HU" dirty="0" err="1" smtClean="0"/>
              <a:t>Likes</a:t>
            </a:r>
            <a:r>
              <a:rPr lang="hu-HU" dirty="0" smtClean="0"/>
              <a:t> </a:t>
            </a:r>
            <a:r>
              <a:rPr lang="hu-HU" dirty="0" err="1" smtClean="0"/>
              <a:t>music</a:t>
            </a:r>
            <a:r>
              <a:rPr lang="hu-HU" dirty="0" smtClean="0"/>
              <a:t>, </a:t>
            </a:r>
            <a:r>
              <a:rPr lang="hu-HU" dirty="0" err="1" smtClean="0"/>
              <a:t>movies</a:t>
            </a:r>
            <a:r>
              <a:rPr lang="hu-HU" dirty="0" smtClean="0"/>
              <a:t>, and video </a:t>
            </a:r>
            <a:r>
              <a:rPr lang="hu-HU" dirty="0" err="1" smtClean="0"/>
              <a:t>games</a:t>
            </a:r>
            <a:endParaRPr lang="hu-HU" dirty="0" smtClean="0"/>
          </a:p>
          <a:p>
            <a:pPr marL="0" indent="0" algn="ctr">
              <a:buNone/>
            </a:pPr>
            <a:r>
              <a:rPr lang="hu-HU" dirty="0" err="1" smtClean="0"/>
              <a:t>Dog</a:t>
            </a:r>
            <a:r>
              <a:rPr lang="hu-HU" dirty="0" smtClean="0"/>
              <a:t> </a:t>
            </a:r>
            <a:r>
              <a:rPr lang="hu-HU" dirty="0" err="1" smtClean="0"/>
              <a:t>person</a:t>
            </a:r>
            <a:endParaRPr lang="hu-HU" dirty="0" smtClean="0"/>
          </a:p>
          <a:p>
            <a:pPr marL="0" indent="0" algn="ctr">
              <a:buNone/>
            </a:pPr>
            <a:r>
              <a:rPr lang="hu-HU" dirty="0" err="1" smtClean="0"/>
              <a:t>Wine</a:t>
            </a:r>
            <a:r>
              <a:rPr lang="hu-HU" dirty="0" smtClean="0"/>
              <a:t> </a:t>
            </a:r>
            <a:r>
              <a:rPr lang="hu-HU" dirty="0" err="1" smtClean="0"/>
              <a:t>person</a:t>
            </a:r>
            <a:endParaRPr lang="hu-HU" dirty="0" smtClean="0"/>
          </a:p>
          <a:p>
            <a:pPr marL="0" indent="0" algn="ctr">
              <a:buNone/>
            </a:pPr>
            <a:r>
              <a:rPr lang="hu-HU" dirty="0" err="1" smtClean="0"/>
              <a:t>Favourite</a:t>
            </a:r>
            <a:r>
              <a:rPr lang="hu-HU" dirty="0" smtClean="0"/>
              <a:t> </a:t>
            </a:r>
            <a:r>
              <a:rPr lang="hu-HU" dirty="0" err="1" smtClean="0"/>
              <a:t>desert</a:t>
            </a:r>
            <a:r>
              <a:rPr lang="hu-HU" dirty="0" smtClean="0"/>
              <a:t>: </a:t>
            </a:r>
            <a:r>
              <a:rPr lang="hu-HU" dirty="0" err="1" smtClean="0"/>
              <a:t>caramell</a:t>
            </a:r>
            <a:r>
              <a:rPr lang="hu-HU" dirty="0" smtClean="0"/>
              <a:t> </a:t>
            </a:r>
            <a:r>
              <a:rPr lang="hu-HU" dirty="0" err="1" smtClean="0"/>
              <a:t>ice</a:t>
            </a:r>
            <a:r>
              <a:rPr lang="hu-HU" dirty="0" smtClean="0"/>
              <a:t> </a:t>
            </a:r>
            <a:r>
              <a:rPr lang="hu-HU" dirty="0" err="1" smtClean="0"/>
              <a:t>cream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67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8968303" y="4569106"/>
            <a:ext cx="2378202" cy="1162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Inheritance</a:t>
            </a:r>
            <a:r>
              <a:rPr lang="hu-HU" dirty="0" smtClean="0"/>
              <a:t> </a:t>
            </a:r>
            <a:r>
              <a:rPr lang="hu-HU" dirty="0" err="1" smtClean="0"/>
              <a:t>room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54" y="2627484"/>
            <a:ext cx="9161721" cy="1479895"/>
          </a:xfrm>
        </p:spPr>
      </p:pic>
      <p:cxnSp>
        <p:nvCxnSpPr>
          <p:cNvPr id="6" name="Egyenes összekötő 5"/>
          <p:cNvCxnSpPr/>
          <p:nvPr/>
        </p:nvCxnSpPr>
        <p:spPr>
          <a:xfrm flipH="1">
            <a:off x="5634446" y="1853754"/>
            <a:ext cx="618770" cy="7737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6253215" y="1853754"/>
            <a:ext cx="635265" cy="7849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artalom helye 2"/>
          <p:cNvSpPr txBox="1">
            <a:spLocks/>
          </p:cNvSpPr>
          <p:nvPr/>
        </p:nvSpPr>
        <p:spPr>
          <a:xfrm>
            <a:off x="8986483" y="4474467"/>
            <a:ext cx="2451714" cy="1351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Inheritance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 err="1" smtClean="0"/>
              <a:t>String.Format</a:t>
            </a:r>
            <a:r>
              <a:rPr lang="hu-HU" sz="2800" dirty="0" smtClean="0"/>
              <a:t>()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0308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/>
          <p:cNvSpPr/>
          <p:nvPr/>
        </p:nvSpPr>
        <p:spPr>
          <a:xfrm>
            <a:off x="10040983" y="4389120"/>
            <a:ext cx="1013871" cy="949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Hall of Test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50" y="2638697"/>
            <a:ext cx="6436730" cy="2086794"/>
          </a:xfrm>
        </p:spPr>
      </p:pic>
      <p:cxnSp>
        <p:nvCxnSpPr>
          <p:cNvPr id="5" name="Egyenes összekötő 4"/>
          <p:cNvCxnSpPr/>
          <p:nvPr/>
        </p:nvCxnSpPr>
        <p:spPr>
          <a:xfrm flipH="1">
            <a:off x="5669280" y="1853754"/>
            <a:ext cx="583937" cy="7849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/>
          <p:cNvCxnSpPr/>
          <p:nvPr/>
        </p:nvCxnSpPr>
        <p:spPr>
          <a:xfrm>
            <a:off x="6253215" y="1853754"/>
            <a:ext cx="687516" cy="7849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artalom helye 2"/>
          <p:cNvSpPr txBox="1">
            <a:spLocks/>
          </p:cNvSpPr>
          <p:nvPr/>
        </p:nvSpPr>
        <p:spPr>
          <a:xfrm>
            <a:off x="10051992" y="4410590"/>
            <a:ext cx="1002862" cy="9364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err="1" smtClean="0"/>
              <a:t>NUnit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5144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églalap 15"/>
          <p:cNvSpPr/>
          <p:nvPr/>
        </p:nvSpPr>
        <p:spPr>
          <a:xfrm>
            <a:off x="8331352" y="4467497"/>
            <a:ext cx="1700922" cy="1393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Corridor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98" y="2638697"/>
            <a:ext cx="7315834" cy="1394581"/>
          </a:xfrm>
        </p:spPr>
      </p:pic>
      <p:cxnSp>
        <p:nvCxnSpPr>
          <p:cNvPr id="5" name="Egyenes összekötő 4"/>
          <p:cNvCxnSpPr/>
          <p:nvPr/>
        </p:nvCxnSpPr>
        <p:spPr>
          <a:xfrm flipH="1">
            <a:off x="5643154" y="1853754"/>
            <a:ext cx="610063" cy="7849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/>
          <p:cNvCxnSpPr/>
          <p:nvPr/>
        </p:nvCxnSpPr>
        <p:spPr>
          <a:xfrm>
            <a:off x="6253215" y="1853754"/>
            <a:ext cx="687516" cy="7849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artalom helye 2"/>
          <p:cNvSpPr txBox="1">
            <a:spLocks/>
          </p:cNvSpPr>
          <p:nvPr/>
        </p:nvSpPr>
        <p:spPr>
          <a:xfrm>
            <a:off x="8331352" y="4384464"/>
            <a:ext cx="2005724" cy="1554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err="1" smtClean="0"/>
              <a:t>Console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csc</a:t>
            </a:r>
            <a:r>
              <a:rPr lang="hu-HU" dirty="0" smtClean="0"/>
              <a:t> </a:t>
            </a:r>
            <a:r>
              <a:rPr lang="hu-HU" dirty="0" err="1" smtClean="0"/>
              <a:t>Program.cs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Program.exe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83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Written</a:t>
            </a:r>
            <a:r>
              <a:rPr lang="hu-HU" dirty="0" smtClean="0"/>
              <a:t> in </a:t>
            </a:r>
            <a:r>
              <a:rPr lang="hu-HU" dirty="0" err="1" smtClean="0"/>
              <a:t>console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13" y="1916428"/>
            <a:ext cx="8133806" cy="41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Summary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 err="1" smtClean="0"/>
              <a:t>Concentrate</a:t>
            </a:r>
            <a:endParaRPr lang="hu-HU" sz="3200" dirty="0" smtClean="0"/>
          </a:p>
          <a:p>
            <a:r>
              <a:rPr lang="hu-HU" sz="3200" dirty="0" err="1" smtClean="0"/>
              <a:t>Commit</a:t>
            </a:r>
            <a:r>
              <a:rPr lang="hu-HU" sz="3200" dirty="0" smtClean="0"/>
              <a:t> more</a:t>
            </a:r>
          </a:p>
          <a:p>
            <a:r>
              <a:rPr lang="hu-HU" sz="3200" dirty="0" err="1" smtClean="0"/>
              <a:t>Practice</a:t>
            </a:r>
            <a:r>
              <a:rPr lang="hu-HU" sz="3200" dirty="0" smtClean="0"/>
              <a:t>, </a:t>
            </a:r>
            <a:r>
              <a:rPr lang="hu-HU" sz="3200" dirty="0" err="1" smtClean="0"/>
              <a:t>practice</a:t>
            </a:r>
            <a:r>
              <a:rPr lang="hu-HU" sz="3200" dirty="0" smtClean="0"/>
              <a:t>, </a:t>
            </a:r>
            <a:r>
              <a:rPr lang="hu-HU" sz="3200" dirty="0" err="1" smtClean="0"/>
              <a:t>practice</a:t>
            </a:r>
            <a:endParaRPr lang="hu-HU" sz="3200" dirty="0" smtClean="0"/>
          </a:p>
          <a:p>
            <a:r>
              <a:rPr lang="hu-HU" sz="3200" dirty="0" err="1" smtClean="0"/>
              <a:t>Don’t</a:t>
            </a:r>
            <a:r>
              <a:rPr lang="hu-HU" sz="3200" dirty="0" smtClean="0"/>
              <a:t> </a:t>
            </a:r>
            <a:r>
              <a:rPr lang="hu-HU" sz="3200" dirty="0" err="1" smtClean="0"/>
              <a:t>get</a:t>
            </a:r>
            <a:r>
              <a:rPr lang="hu-HU" sz="3200" dirty="0" smtClean="0"/>
              <a:t> </a:t>
            </a:r>
            <a:r>
              <a:rPr lang="hu-HU" sz="3200" dirty="0" err="1" smtClean="0"/>
              <a:t>upset</a:t>
            </a:r>
            <a:r>
              <a:rPr lang="hu-HU" sz="3200" dirty="0" smtClean="0"/>
              <a:t>, </a:t>
            </a:r>
            <a:r>
              <a:rPr lang="hu-HU" sz="3200" dirty="0" err="1" smtClean="0"/>
              <a:t>keep</a:t>
            </a:r>
            <a:r>
              <a:rPr lang="hu-HU" sz="3200" dirty="0" smtClean="0"/>
              <a:t> </a:t>
            </a:r>
            <a:r>
              <a:rPr lang="hu-HU" sz="3200" dirty="0" err="1" smtClean="0"/>
              <a:t>cool</a:t>
            </a:r>
            <a:endParaRPr lang="hu-HU" sz="3200" dirty="0" smtClean="0"/>
          </a:p>
          <a:p>
            <a:r>
              <a:rPr lang="hu-HU" sz="3200" dirty="0" err="1" smtClean="0"/>
              <a:t>Push</a:t>
            </a:r>
            <a:r>
              <a:rPr lang="hu-HU" sz="3200" dirty="0" smtClean="0"/>
              <a:t> it </a:t>
            </a:r>
            <a:r>
              <a:rPr lang="hu-HU" sz="3200" dirty="0" err="1" smtClean="0"/>
              <a:t>to</a:t>
            </a:r>
            <a:r>
              <a:rPr lang="hu-HU" sz="3200" dirty="0" smtClean="0"/>
              <a:t> </a:t>
            </a:r>
            <a:r>
              <a:rPr lang="hu-HU" sz="3200" dirty="0" err="1" smtClean="0"/>
              <a:t>the</a:t>
            </a:r>
            <a:r>
              <a:rPr lang="hu-HU" sz="3200" dirty="0" smtClean="0"/>
              <a:t> limit </a:t>
            </a:r>
            <a:r>
              <a:rPr lang="hu-HU" sz="3200" dirty="0" err="1" smtClean="0"/>
              <a:t>for</a:t>
            </a:r>
            <a:r>
              <a:rPr lang="hu-HU" sz="3200" dirty="0" smtClean="0"/>
              <a:t> </a:t>
            </a:r>
            <a:r>
              <a:rPr lang="hu-HU" sz="3200" dirty="0" err="1" smtClean="0"/>
              <a:t>the</a:t>
            </a:r>
            <a:r>
              <a:rPr lang="hu-HU" sz="3200" dirty="0" smtClean="0"/>
              <a:t> EXAM!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7436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696" y="121920"/>
            <a:ext cx="3154612" cy="1624625"/>
          </a:xfrm>
        </p:spPr>
      </p:pic>
      <p:sp>
        <p:nvSpPr>
          <p:cNvPr id="6" name="Szövegdoboz 5"/>
          <p:cNvSpPr txBox="1"/>
          <p:nvPr/>
        </p:nvSpPr>
        <p:spPr>
          <a:xfrm>
            <a:off x="2133600" y="549511"/>
            <a:ext cx="3187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/>
              <a:t>Good </a:t>
            </a:r>
            <a:r>
              <a:rPr lang="hu-HU" sz="4400" dirty="0" err="1" smtClean="0"/>
              <a:t>bye</a:t>
            </a:r>
            <a:r>
              <a:rPr lang="hu-HU" sz="4400" dirty="0" smtClean="0"/>
              <a:t>!</a:t>
            </a:r>
            <a:endParaRPr lang="hu-HU" sz="4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510359" y="3244814"/>
            <a:ext cx="3187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 smtClean="0"/>
              <a:t>Thank</a:t>
            </a:r>
            <a:r>
              <a:rPr lang="hu-HU" sz="4400" dirty="0" smtClean="0"/>
              <a:t> </a:t>
            </a:r>
            <a:r>
              <a:rPr lang="hu-HU" sz="4400" dirty="0" err="1" smtClean="0"/>
              <a:t>you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5931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78</TotalTime>
  <Words>92</Words>
  <Application>Microsoft Office PowerPoint</Application>
  <PresentationFormat>Szélesvásznú</PresentationFormat>
  <Paragraphs>29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art of GóréCode</vt:lpstr>
      <vt:lpstr>About the artist</vt:lpstr>
      <vt:lpstr>Inheritance room</vt:lpstr>
      <vt:lpstr>Hall of Test</vt:lpstr>
      <vt:lpstr>Corridor of the To do application </vt:lpstr>
      <vt:lpstr>Written in console</vt:lpstr>
      <vt:lpstr>Summary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of GóréCode</dc:title>
  <dc:creator>Windows-felhasználó</dc:creator>
  <cp:lastModifiedBy>Windows-felhasználó</cp:lastModifiedBy>
  <cp:revision>10</cp:revision>
  <dcterms:created xsi:type="dcterms:W3CDTF">2018-06-01T12:03:16Z</dcterms:created>
  <dcterms:modified xsi:type="dcterms:W3CDTF">2018-06-01T13:21:37Z</dcterms:modified>
</cp:coreProperties>
</file>