
<file path=[Content_Types].xml><?xml version="1.0" encoding="utf-8"?>
<Types xmlns="http://schemas.openxmlformats.org/package/2006/content-types">
  <Default Extension="png" ContentType="image/png"/>
  <Default Extension="jpg_larg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1" r:id="rId8"/>
    <p:sldId id="273" r:id="rId9"/>
    <p:sldId id="275" r:id="rId10"/>
    <p:sldId id="274" r:id="rId11"/>
    <p:sldId id="270" r:id="rId12"/>
    <p:sldId id="269" r:id="rId13"/>
    <p:sldId id="271" r:id="rId14"/>
    <p:sldId id="276" r:id="rId15"/>
    <p:sldId id="266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4B2"/>
    <a:srgbClr val="204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60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0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80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10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01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109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098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43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33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23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4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566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2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86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5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FBCCB3-323C-4783-8446-10747AB89099}" type="datetimeFigureOut">
              <a:rPr lang="hu-HU" smtClean="0"/>
              <a:t>2018. 06. 01.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5A2ACD-0919-44F4-B6C7-1C5D20A18E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108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_large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" y="2852529"/>
            <a:ext cx="6685722" cy="1959459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latin typeface="Calisto MT" panose="02040603050505030304" pitchFamily="18" charset="0"/>
              </a:rPr>
              <a:t>Programing in video </a:t>
            </a:r>
            <a:r>
              <a:rPr lang="hu-HU" b="1" dirty="0" err="1" smtClean="0">
                <a:latin typeface="Calisto MT" panose="02040603050505030304" pitchFamily="18" charset="0"/>
              </a:rPr>
              <a:t>games</a:t>
            </a:r>
            <a:endParaRPr lang="hu-HU" b="1" dirty="0">
              <a:latin typeface="Calisto MT" panose="0204060305050503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05609" y="4811988"/>
            <a:ext cx="3385930" cy="1248257"/>
          </a:xfrm>
        </p:spPr>
        <p:txBody>
          <a:bodyPr>
            <a:normAutofit/>
          </a:bodyPr>
          <a:lstStyle/>
          <a:p>
            <a:pPr algn="l"/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Keresztúri Péter</a:t>
            </a:r>
          </a:p>
          <a:p>
            <a:pPr algn="l"/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Github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: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Plonee</a:t>
            </a:r>
            <a:endParaRPr lang="hu-HU" sz="32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hu-HU" sz="4400" b="1" dirty="0" err="1" smtClean="0">
                <a:latin typeface="Calisto MT" panose="02040603050505030304" pitchFamily="18" charset="0"/>
              </a:rPr>
              <a:t>Combat</a:t>
            </a:r>
            <a:endParaRPr lang="hu-HU" sz="4400" b="1" dirty="0">
              <a:latin typeface="Calisto MT" panose="02040603050505030304" pitchFamily="18" charset="0"/>
            </a:endParaRP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Targeting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Hitbox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Weapon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damage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Dmg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influence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(random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numbers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,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armor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,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shield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)</a:t>
            </a:r>
            <a:endParaRPr lang="hu-HU" sz="32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267"/>
            <a:ext cx="12192000" cy="61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48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5796" y="213340"/>
            <a:ext cx="8534400" cy="1507067"/>
          </a:xfrm>
        </p:spPr>
        <p:txBody>
          <a:bodyPr>
            <a:normAutofit/>
          </a:bodyPr>
          <a:lstStyle/>
          <a:p>
            <a:r>
              <a:rPr lang="hu-HU" sz="4400" b="1" dirty="0" err="1" smtClean="0">
                <a:latin typeface="Calisto MT" panose="02040603050505030304" pitchFamily="18" charset="0"/>
              </a:rPr>
              <a:t>Conclusion</a:t>
            </a:r>
            <a:endParaRPr lang="hu-HU" sz="4400" b="1" dirty="0">
              <a:latin typeface="Calisto MT" panose="0204060305050503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2217" y="212288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Wonder of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technology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Hard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work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Dedication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Achieve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/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create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almost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anything</a:t>
            </a:r>
            <a:endParaRPr lang="hu-HU" sz="32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" t="25715" r="-1" b="9796"/>
          <a:stretch/>
        </p:blipFill>
        <p:spPr>
          <a:xfrm>
            <a:off x="7427015" y="120305"/>
            <a:ext cx="3668368" cy="314076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68" y="3505891"/>
            <a:ext cx="5552661" cy="31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7227" y="3551409"/>
            <a:ext cx="10515600" cy="1325563"/>
          </a:xfrm>
        </p:spPr>
        <p:txBody>
          <a:bodyPr/>
          <a:lstStyle/>
          <a:p>
            <a:pPr algn="ctr"/>
            <a:r>
              <a:rPr lang="hu-HU" b="1" dirty="0" err="1" smtClean="0">
                <a:latin typeface="Calisto MT" panose="02040603050505030304" pitchFamily="18" charset="0"/>
              </a:rPr>
              <a:t>Loading</a:t>
            </a:r>
            <a:r>
              <a:rPr lang="hu-HU" b="1" dirty="0" smtClean="0">
                <a:latin typeface="Calisto MT" panose="02040603050505030304" pitchFamily="18" charset="0"/>
              </a:rPr>
              <a:t> </a:t>
            </a:r>
            <a:r>
              <a:rPr lang="hu-HU" b="1" dirty="0" err="1" smtClean="0">
                <a:latin typeface="Calisto MT" panose="02040603050505030304" pitchFamily="18" charset="0"/>
              </a:rPr>
              <a:t>brief</a:t>
            </a:r>
            <a:r>
              <a:rPr lang="hu-HU" b="1" dirty="0" smtClean="0">
                <a:latin typeface="Calisto MT" panose="02040603050505030304" pitchFamily="18" charset="0"/>
              </a:rPr>
              <a:t> </a:t>
            </a:r>
            <a:r>
              <a:rPr lang="hu-HU" b="1" dirty="0" err="1" smtClean="0">
                <a:latin typeface="Calisto MT" panose="02040603050505030304" pitchFamily="18" charset="0"/>
              </a:rPr>
              <a:t>overview</a:t>
            </a:r>
            <a:r>
              <a:rPr lang="hu-HU" b="1" dirty="0" smtClean="0">
                <a:latin typeface="Calisto MT" panose="02040603050505030304" pitchFamily="18" charset="0"/>
              </a:rPr>
              <a:t>…</a:t>
            </a:r>
            <a:endParaRPr lang="hu-HU" b="1" dirty="0">
              <a:latin typeface="Calisto MT" panose="0204060305050503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97227" y="4594363"/>
            <a:ext cx="1895060" cy="2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Engine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Graphics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Combat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hu-HU" sz="3200" b="1" dirty="0" smtClean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422227"/>
            <a:ext cx="8534400" cy="1507067"/>
          </a:xfrm>
        </p:spPr>
        <p:txBody>
          <a:bodyPr/>
          <a:lstStyle/>
          <a:p>
            <a:r>
              <a:rPr lang="hu-HU" sz="4400" b="1" dirty="0" err="1" smtClean="0">
                <a:latin typeface="Calisto MT" panose="02040603050505030304" pitchFamily="18" charset="0"/>
              </a:rPr>
              <a:t>Fortnite</a:t>
            </a:r>
            <a:endParaRPr lang="hu-HU" b="1" dirty="0">
              <a:latin typeface="Calisto MT" panose="0204060305050503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1929294"/>
            <a:ext cx="8534400" cy="44924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Published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by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u="sng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Epic</a:t>
            </a:r>
            <a:r>
              <a:rPr lang="hu-HU" sz="3200" b="1" u="sng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u="sng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Games</a:t>
            </a:r>
            <a:r>
              <a:rPr lang="hu-HU" sz="3200" b="1" u="sng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how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ironic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…)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Battle Royal,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but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Pubg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is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way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better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Looting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,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hiding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,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shooting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, building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Y U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do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dis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Mark</a:t>
            </a:r>
            <a:r>
              <a:rPr lang="hu-HU" sz="32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?</a:t>
            </a:r>
            <a:endParaRPr lang="hu-HU" sz="32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06500"/>
            <a:ext cx="571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8000"/>
            <a:lum/>
          </a:blip>
          <a:srcRect/>
          <a:tile tx="1143000" ty="0" sx="63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4881" y="85528"/>
            <a:ext cx="8534400" cy="1507067"/>
          </a:xfrm>
        </p:spPr>
        <p:txBody>
          <a:bodyPr>
            <a:normAutofit/>
          </a:bodyPr>
          <a:lstStyle/>
          <a:p>
            <a:r>
              <a:rPr lang="hu-HU" sz="4400" b="1" dirty="0" err="1" smtClean="0">
                <a:latin typeface="Calisto MT" panose="02040603050505030304" pitchFamily="18" charset="0"/>
              </a:rPr>
              <a:t>Engine</a:t>
            </a:r>
            <a:endParaRPr lang="hu-HU" sz="4400" b="1" dirty="0">
              <a:latin typeface="Calisto MT" panose="0204060305050503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8234" y="2129308"/>
            <a:ext cx="10515600" cy="2984914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350000"/>
              </a:lnSpc>
              <a:buNone/>
            </a:pPr>
            <a:r>
              <a:rPr lang="hu-HU" sz="32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Framework </a:t>
            </a:r>
            <a:r>
              <a:rPr lang="hu-HU" sz="3200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for</a:t>
            </a:r>
            <a:r>
              <a:rPr lang="hu-HU" sz="32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development</a:t>
            </a:r>
            <a:endParaRPr lang="hu-HU" sz="3200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350000"/>
              </a:lnSpc>
              <a:buNone/>
            </a:pPr>
            <a:r>
              <a:rPr lang="hu-HU" sz="3200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Graphics</a:t>
            </a:r>
            <a:r>
              <a:rPr lang="hu-HU" sz="32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, </a:t>
            </a:r>
            <a:r>
              <a:rPr lang="hu-HU" sz="3200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audio</a:t>
            </a:r>
            <a:r>
              <a:rPr lang="hu-HU" sz="32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, </a:t>
            </a:r>
            <a:r>
              <a:rPr lang="hu-HU" sz="3200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logic</a:t>
            </a:r>
            <a:endParaRPr lang="hu-HU" sz="3200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350000"/>
              </a:lnSpc>
              <a:buNone/>
            </a:pPr>
            <a:r>
              <a:rPr lang="hu-HU" sz="3200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Physics</a:t>
            </a:r>
            <a:r>
              <a:rPr lang="hu-HU" sz="32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, AI, </a:t>
            </a:r>
            <a:r>
              <a:rPr lang="hu-HU" sz="3200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networking</a:t>
            </a:r>
            <a:r>
              <a:rPr lang="hu-HU" sz="32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, </a:t>
            </a:r>
            <a:r>
              <a:rPr lang="hu-HU" sz="3200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optimalization</a:t>
            </a:r>
            <a:endParaRPr lang="hu-HU" sz="32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4273" y="193365"/>
            <a:ext cx="8534400" cy="1507067"/>
          </a:xfrm>
        </p:spPr>
        <p:txBody>
          <a:bodyPr>
            <a:normAutofit/>
          </a:bodyPr>
          <a:lstStyle/>
          <a:p>
            <a:r>
              <a:rPr lang="hu-HU" sz="4400" dirty="0" err="1" smtClean="0">
                <a:latin typeface="Calisto MT" panose="02040603050505030304" pitchFamily="18" charset="0"/>
              </a:rPr>
              <a:t>Graphics</a:t>
            </a:r>
            <a:endParaRPr lang="hu-HU" sz="4400" dirty="0">
              <a:latin typeface="Calisto MT" panose="0204060305050503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4882" y="1381344"/>
            <a:ext cx="8534400" cy="4910125"/>
          </a:xfrm>
        </p:spPr>
        <p:txBody>
          <a:bodyPr>
            <a:normAutofit lnSpcReduction="10000"/>
          </a:bodyPr>
          <a:lstStyle/>
          <a:p>
            <a:endParaRPr lang="hu-HU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Polygons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Character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models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Movements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Motion</a:t>
            </a:r>
            <a:r>
              <a:rPr lang="hu-HU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hu-HU" sz="3200" b="1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capture</a:t>
            </a:r>
            <a:endParaRPr lang="hu-HU" sz="3200" b="1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73" y="2619030"/>
            <a:ext cx="7236551" cy="35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0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</TotalTime>
  <Words>94</Words>
  <Application>Microsoft Office PowerPoint</Application>
  <PresentationFormat>Szélesvásznú</PresentationFormat>
  <Paragraphs>32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Calisto MT</vt:lpstr>
      <vt:lpstr>Century Gothic</vt:lpstr>
      <vt:lpstr>Wingdings 3</vt:lpstr>
      <vt:lpstr>Szelet</vt:lpstr>
      <vt:lpstr>Programing in video games</vt:lpstr>
      <vt:lpstr>Loading brief overview…</vt:lpstr>
      <vt:lpstr>Fortnite</vt:lpstr>
      <vt:lpstr>PowerPoint-bemutató</vt:lpstr>
      <vt:lpstr>Engine</vt:lpstr>
      <vt:lpstr>PowerPoint-bemutató</vt:lpstr>
      <vt:lpstr>Graphics</vt:lpstr>
      <vt:lpstr>PowerPoint-bemutató</vt:lpstr>
      <vt:lpstr>PowerPoint-bemutató</vt:lpstr>
      <vt:lpstr>PowerPoint-bemutató</vt:lpstr>
      <vt:lpstr>Combat</vt:lpstr>
      <vt:lpstr>PowerPoint-bemutató</vt:lpstr>
      <vt:lpstr>PowerPoint-bemutató</vt:lpstr>
      <vt:lpstr>Conclusion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 video game works The basics through a basic game</dc:title>
  <dc:creator>Windows-felhasználó</dc:creator>
  <cp:lastModifiedBy>Windows-felhasználó</cp:lastModifiedBy>
  <cp:revision>22</cp:revision>
  <dcterms:created xsi:type="dcterms:W3CDTF">2018-05-31T20:45:07Z</dcterms:created>
  <dcterms:modified xsi:type="dcterms:W3CDTF">2018-06-01T06:02:52Z</dcterms:modified>
</cp:coreProperties>
</file>