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1" r:id="rId4"/>
    <p:sldId id="258" r:id="rId5"/>
    <p:sldId id="259" r:id="rId6"/>
    <p:sldId id="263" r:id="rId7"/>
    <p:sldId id="257" r:id="rId8"/>
    <p:sldId id="260" r:id="rId9"/>
    <p:sldId id="261" r:id="rId10"/>
    <p:sldId id="262" r:id="rId11"/>
    <p:sldId id="266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318"/>
    <a:srgbClr val="11D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43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18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5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8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53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1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45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89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4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259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5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492ABA-4637-4E36-B5C5-0277338D0A1C}" type="datetimeFigureOut">
              <a:rPr lang="hu-HU" smtClean="0"/>
              <a:t>2018. 06. 21.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6DBDDE-74FC-4E80-8F03-DA92BF30D17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2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9600" b="1" dirty="0" smtClean="0"/>
              <a:t>Deep/</a:t>
            </a:r>
            <a:r>
              <a:rPr lang="hu-HU" sz="9600" b="1" dirty="0" err="1" smtClean="0"/>
              <a:t>Dark</a:t>
            </a:r>
            <a:r>
              <a:rPr lang="hu-HU" sz="9600" b="1" dirty="0" smtClean="0"/>
              <a:t> </a:t>
            </a:r>
            <a:r>
              <a:rPr lang="hu-HU" sz="9600" b="1" dirty="0" smtClean="0"/>
              <a:t>web</a:t>
            </a:r>
            <a:endParaRPr lang="hu-HU" sz="96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solidFill>
            <a:srgbClr val="4A2318"/>
          </a:solidFill>
        </p:spPr>
        <p:txBody>
          <a:bodyPr>
            <a:noAutofit/>
          </a:bodyPr>
          <a:lstStyle/>
          <a:p>
            <a:r>
              <a:rPr lang="hu-HU" sz="3200" b="1" dirty="0" smtClean="0"/>
              <a:t>Keresztúri Péter</a:t>
            </a:r>
          </a:p>
          <a:p>
            <a:r>
              <a:rPr lang="hu-HU" sz="3200" b="1" dirty="0" err="1" smtClean="0"/>
              <a:t>Github</a:t>
            </a:r>
            <a:r>
              <a:rPr lang="hu-HU" sz="3200" b="1" dirty="0" smtClean="0"/>
              <a:t>: </a:t>
            </a:r>
            <a:r>
              <a:rPr lang="hu-HU" sz="3200" b="1" dirty="0" err="1" smtClean="0"/>
              <a:t>Plonee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38623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3" y="0"/>
            <a:ext cx="10728774" cy="6858000"/>
          </a:xfrm>
        </p:spPr>
      </p:pic>
    </p:spTree>
    <p:extLst>
      <p:ext uri="{BB962C8B-B14F-4D97-AF65-F5344CB8AC3E}">
        <p14:creationId xmlns:p14="http://schemas.microsoft.com/office/powerpoint/2010/main" val="47308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6192" y="342354"/>
            <a:ext cx="3855720" cy="2157884"/>
          </a:xfrm>
        </p:spPr>
        <p:txBody>
          <a:bodyPr/>
          <a:lstStyle/>
          <a:p>
            <a:pPr algn="ctr"/>
            <a:r>
              <a:rPr lang="hu-HU" b="1" dirty="0" err="1" smtClean="0"/>
              <a:t>Search</a:t>
            </a:r>
            <a:r>
              <a:rPr lang="hu-HU" b="1" dirty="0" smtClean="0"/>
              <a:t> </a:t>
            </a:r>
            <a:r>
              <a:rPr lang="hu-HU" b="1" dirty="0" err="1" smtClean="0"/>
              <a:t>engines</a:t>
            </a:r>
            <a:endParaRPr lang="hu-HU" b="1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8965" y="2027583"/>
            <a:ext cx="4870174" cy="48304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b="1" dirty="0" err="1" smtClean="0"/>
              <a:t>Torch</a:t>
            </a:r>
            <a:r>
              <a:rPr lang="hu-HU" sz="32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 smtClean="0"/>
              <a:t>One</a:t>
            </a:r>
            <a:r>
              <a:rPr lang="hu-HU" sz="3000" dirty="0" smtClean="0"/>
              <a:t> of </a:t>
            </a:r>
            <a:r>
              <a:rPr lang="hu-HU" sz="3000" dirty="0" err="1" smtClean="0"/>
              <a:t>the</a:t>
            </a:r>
            <a:r>
              <a:rPr lang="hu-HU" sz="3000" dirty="0" smtClean="0"/>
              <a:t> </a:t>
            </a:r>
            <a:r>
              <a:rPr lang="hu-HU" sz="3000" dirty="0" err="1" smtClean="0"/>
              <a:t>biggest</a:t>
            </a:r>
            <a:endParaRPr lang="hu-HU" sz="3000" dirty="0" smtClean="0"/>
          </a:p>
          <a:p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b="1" dirty="0" err="1" smtClean="0"/>
              <a:t>DuckDuckGo</a:t>
            </a:r>
            <a:r>
              <a:rPr lang="hu-HU" sz="3200" b="1" dirty="0"/>
              <a:t>:</a:t>
            </a:r>
            <a:endParaRPr lang="hu-HU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000" dirty="0" err="1" smtClean="0"/>
              <a:t>Official</a:t>
            </a:r>
            <a:r>
              <a:rPr lang="hu-HU" sz="3000" dirty="0" smtClean="0"/>
              <a:t> </a:t>
            </a:r>
            <a:r>
              <a:rPr lang="hu-HU" sz="3000" dirty="0" err="1" smtClean="0"/>
              <a:t>engine</a:t>
            </a:r>
            <a:r>
              <a:rPr lang="hu-HU" sz="3000" dirty="0" smtClean="0"/>
              <a:t> of Tor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61" y="844825"/>
            <a:ext cx="2213113" cy="22131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32" y="3955773"/>
            <a:ext cx="2866236" cy="22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2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HIDDEN WIKI</a:t>
            </a:r>
            <a:endParaRPr lang="hu-HU" b="1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16673" y="1754803"/>
            <a:ext cx="4870174" cy="5227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Starting </a:t>
            </a:r>
            <a:r>
              <a:rPr lang="hu-HU" sz="3200" dirty="0" err="1" smtClean="0"/>
              <a:t>point</a:t>
            </a:r>
            <a:endParaRPr lang="hu-H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C</a:t>
            </a:r>
            <a:r>
              <a:rPr lang="en-US" sz="3200" dirty="0" err="1" smtClean="0"/>
              <a:t>ontains</a:t>
            </a:r>
            <a:r>
              <a:rPr lang="en-US" sz="3200" dirty="0" smtClean="0"/>
              <a:t> </a:t>
            </a:r>
            <a:r>
              <a:rPr lang="en-US" sz="3200" dirty="0"/>
              <a:t>links to all of the most popular </a:t>
            </a:r>
            <a:r>
              <a:rPr lang="en-US" sz="3200" dirty="0" smtClean="0"/>
              <a:t>sites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A</a:t>
            </a:r>
            <a:r>
              <a:rPr lang="en-US" sz="3200" dirty="0" err="1" smtClean="0"/>
              <a:t>lso</a:t>
            </a:r>
            <a:r>
              <a:rPr lang="en-US" sz="3200" dirty="0" smtClean="0"/>
              <a:t> </a:t>
            </a:r>
            <a:r>
              <a:rPr lang="en-US" sz="3200" dirty="0"/>
              <a:t>have a site on the clear </a:t>
            </a:r>
            <a:r>
              <a:rPr lang="en-US" sz="3200" dirty="0" smtClean="0"/>
              <a:t>net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Regularly</a:t>
            </a:r>
            <a:r>
              <a:rPr lang="hu-HU" sz="3200" dirty="0" smtClean="0"/>
              <a:t> </a:t>
            </a:r>
            <a:r>
              <a:rPr lang="hu-HU" sz="3200" dirty="0" err="1" smtClean="0"/>
              <a:t>updated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8" y="1421296"/>
            <a:ext cx="4412973" cy="44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6192" y="457200"/>
            <a:ext cx="3855720" cy="864704"/>
          </a:xfrm>
        </p:spPr>
        <p:txBody>
          <a:bodyPr/>
          <a:lstStyle/>
          <a:p>
            <a:r>
              <a:rPr lang="hu-HU" b="1" dirty="0" err="1"/>
              <a:t>Silk</a:t>
            </a:r>
            <a:r>
              <a:rPr lang="hu-HU" b="1" dirty="0"/>
              <a:t> </a:t>
            </a:r>
            <a:r>
              <a:rPr lang="hu-HU" b="1" dirty="0" err="1"/>
              <a:t>Road</a:t>
            </a:r>
            <a:r>
              <a:rPr lang="hu-HU" b="1" dirty="0"/>
              <a:t> 3.0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8965" y="1888435"/>
            <a:ext cx="4870174" cy="5227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Online </a:t>
            </a:r>
            <a:r>
              <a:rPr lang="hu-HU" sz="3200" dirty="0" err="1" smtClean="0"/>
              <a:t>black</a:t>
            </a:r>
            <a:r>
              <a:rPr lang="hu-HU" sz="3200" dirty="0" smtClean="0"/>
              <a:t>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Ever</a:t>
            </a:r>
            <a:r>
              <a:rPr lang="hu-HU" sz="3200" dirty="0" smtClean="0"/>
              <a:t> </a:t>
            </a:r>
            <a:r>
              <a:rPr lang="hu-HU" sz="3200" dirty="0" err="1" smtClean="0"/>
              <a:t>growing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Guns</a:t>
            </a:r>
            <a:r>
              <a:rPr lang="hu-HU" sz="3200" dirty="0" smtClean="0"/>
              <a:t>, </a:t>
            </a:r>
            <a:r>
              <a:rPr lang="hu-HU" sz="3200" dirty="0" err="1" smtClean="0"/>
              <a:t>drugs</a:t>
            </a:r>
            <a:r>
              <a:rPr lang="hu-HU" sz="3200" dirty="0" smtClean="0"/>
              <a:t>, </a:t>
            </a:r>
            <a:r>
              <a:rPr lang="hu-HU" sz="3200" dirty="0" smtClean="0"/>
              <a:t>„</a:t>
            </a:r>
            <a:r>
              <a:rPr lang="hu-HU" sz="3200" dirty="0" err="1" smtClean="0"/>
              <a:t>services</a:t>
            </a:r>
            <a:r>
              <a:rPr lang="hu-HU" sz="3200" dirty="0" smtClean="0"/>
              <a:t>”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Pay</a:t>
            </a:r>
            <a:r>
              <a:rPr lang="hu-HU" sz="3200" dirty="0" smtClean="0"/>
              <a:t> </a:t>
            </a:r>
            <a:r>
              <a:rPr lang="hu-HU" sz="3200" dirty="0" err="1" smtClean="0"/>
              <a:t>with</a:t>
            </a:r>
            <a:r>
              <a:rPr lang="hu-HU" sz="3200" dirty="0" smtClean="0"/>
              <a:t> </a:t>
            </a:r>
            <a:r>
              <a:rPr lang="hu-HU" sz="3200" dirty="0" err="1" smtClean="0"/>
              <a:t>Bitcoin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~10 000 </a:t>
            </a:r>
            <a:r>
              <a:rPr lang="hu-HU" sz="3200" dirty="0" err="1" smtClean="0"/>
              <a:t>products</a:t>
            </a:r>
            <a:endParaRPr lang="hu-HU" sz="3200" dirty="0" smtClean="0"/>
          </a:p>
          <a:p>
            <a:r>
              <a:rPr lang="hu-HU" sz="3200" dirty="0"/>
              <a:t> </a:t>
            </a:r>
            <a:r>
              <a:rPr lang="hu-HU" sz="3200" dirty="0" smtClean="0"/>
              <a:t>     70% </a:t>
            </a:r>
            <a:r>
              <a:rPr lang="hu-HU" sz="3200" dirty="0" err="1" smtClean="0"/>
              <a:t>smuggled</a:t>
            </a:r>
            <a:endParaRPr lang="hu-HU" sz="32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95" y="1798983"/>
            <a:ext cx="6641343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4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4205" y="342354"/>
            <a:ext cx="3855720" cy="2157884"/>
          </a:xfrm>
        </p:spPr>
        <p:txBody>
          <a:bodyPr/>
          <a:lstStyle/>
          <a:p>
            <a:pPr algn="ctr"/>
            <a:r>
              <a:rPr lang="hu-HU" b="1" dirty="0" smtClean="0"/>
              <a:t>GRAMS</a:t>
            </a:r>
            <a:endParaRPr lang="hu-HU" b="1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8965" y="1421296"/>
            <a:ext cx="4870174" cy="5227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Buy</a:t>
            </a:r>
            <a:r>
              <a:rPr lang="hu-HU" sz="3200" dirty="0" smtClean="0"/>
              <a:t> </a:t>
            </a:r>
            <a:r>
              <a:rPr lang="hu-HU" sz="3200" dirty="0" err="1" smtClean="0"/>
              <a:t>drugs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M</a:t>
            </a:r>
            <a:r>
              <a:rPr lang="en-US" sz="3200" dirty="0" err="1" smtClean="0"/>
              <a:t>ost</a:t>
            </a:r>
            <a:r>
              <a:rPr lang="en-US" sz="3200" dirty="0" smtClean="0"/>
              <a:t> </a:t>
            </a:r>
            <a:r>
              <a:rPr lang="en-US" sz="3200" dirty="0"/>
              <a:t>relevant </a:t>
            </a:r>
            <a:r>
              <a:rPr lang="en-US" sz="3200" dirty="0" smtClean="0"/>
              <a:t>listings </a:t>
            </a:r>
            <a:r>
              <a:rPr lang="en-US" sz="3200" dirty="0"/>
              <a:t>from all </a:t>
            </a:r>
            <a:r>
              <a:rPr lang="en-US" sz="3200" dirty="0" smtClean="0"/>
              <a:t>marketplaces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Bitcoin</a:t>
            </a:r>
            <a:r>
              <a:rPr lang="hu-HU" sz="3200" dirty="0"/>
              <a:t> </a:t>
            </a:r>
            <a:r>
              <a:rPr lang="hu-HU" sz="3200" dirty="0" err="1" smtClean="0"/>
              <a:t>or</a:t>
            </a:r>
            <a:r>
              <a:rPr lang="hu-HU" sz="3200" dirty="0" smtClean="0"/>
              <a:t> </a:t>
            </a:r>
            <a:r>
              <a:rPr lang="hu-HU" sz="3200" dirty="0" err="1" smtClean="0"/>
              <a:t>real</a:t>
            </a:r>
            <a:r>
              <a:rPr lang="hu-HU" sz="3200" dirty="0" smtClean="0"/>
              <a:t> </a:t>
            </a:r>
            <a:r>
              <a:rPr lang="hu-HU" sz="3200" dirty="0" err="1" smtClean="0"/>
              <a:t>money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No meeting </a:t>
            </a:r>
            <a:r>
              <a:rPr lang="hu-HU" sz="3200" dirty="0" err="1" smtClean="0"/>
              <a:t>needed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92" y="1685337"/>
            <a:ext cx="6633708" cy="30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WIKI LEAKS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18661" y="1660939"/>
            <a:ext cx="4870174" cy="5227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/>
              <a:t>Created</a:t>
            </a:r>
            <a:r>
              <a:rPr lang="hu-HU" sz="3200" dirty="0"/>
              <a:t> </a:t>
            </a:r>
            <a:r>
              <a:rPr lang="hu-HU" sz="3200" dirty="0" err="1"/>
              <a:t>by</a:t>
            </a:r>
            <a:r>
              <a:rPr lang="hu-HU" sz="3200" dirty="0"/>
              <a:t> Julian </a:t>
            </a:r>
            <a:r>
              <a:rPr lang="hu-HU" sz="3200" dirty="0" err="1"/>
              <a:t>Assange</a:t>
            </a:r>
            <a:r>
              <a:rPr lang="hu-HU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Leak</a:t>
            </a:r>
            <a:r>
              <a:rPr lang="hu-HU" sz="3200" dirty="0" smtClean="0"/>
              <a:t> important </a:t>
            </a:r>
            <a:r>
              <a:rPr lang="hu-HU" sz="3200" dirty="0" err="1" smtClean="0"/>
              <a:t>data</a:t>
            </a:r>
            <a:r>
              <a:rPr lang="hu-HU" sz="3200" dirty="0" smtClean="0"/>
              <a:t> and </a:t>
            </a:r>
            <a:r>
              <a:rPr lang="hu-HU" sz="3200" dirty="0" err="1" smtClean="0"/>
              <a:t>information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High-profile</a:t>
            </a:r>
            <a:r>
              <a:rPr lang="hu-HU" sz="3200" dirty="0" smtClean="0"/>
              <a:t> </a:t>
            </a:r>
            <a:r>
              <a:rPr lang="hu-HU" sz="3200" dirty="0" err="1"/>
              <a:t>government</a:t>
            </a:r>
            <a:r>
              <a:rPr lang="hu-HU" sz="3200" dirty="0"/>
              <a:t> </a:t>
            </a:r>
            <a:r>
              <a:rPr lang="hu-HU" sz="3200" dirty="0" err="1"/>
              <a:t>leaks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Upload</a:t>
            </a:r>
            <a:r>
              <a:rPr lang="hu-HU" sz="3200" dirty="0" smtClean="0"/>
              <a:t> </a:t>
            </a:r>
            <a:r>
              <a:rPr lang="hu-HU" sz="3200" dirty="0" err="1" smtClean="0"/>
              <a:t>anonymously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32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74" y="1442277"/>
            <a:ext cx="6597926" cy="43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7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857951"/>
            <a:ext cx="11012556" cy="2852737"/>
          </a:xfrm>
        </p:spPr>
        <p:txBody>
          <a:bodyPr>
            <a:normAutofit/>
          </a:bodyPr>
          <a:lstStyle/>
          <a:p>
            <a:pPr algn="ctr"/>
            <a:r>
              <a:rPr lang="hu-HU" sz="7000" dirty="0" err="1" smtClean="0"/>
              <a:t>Thank</a:t>
            </a:r>
            <a:r>
              <a:rPr lang="hu-HU" sz="7000" dirty="0" smtClean="0"/>
              <a:t> </a:t>
            </a:r>
            <a:r>
              <a:rPr lang="hu-HU" sz="7000" dirty="0" err="1" smtClean="0"/>
              <a:t>you</a:t>
            </a:r>
            <a:r>
              <a:rPr lang="hu-HU" sz="7000" dirty="0" smtClean="0"/>
              <a:t/>
            </a:r>
            <a:br>
              <a:rPr lang="hu-HU" sz="7000" dirty="0" smtClean="0"/>
            </a:br>
            <a:r>
              <a:rPr lang="hu-HU" sz="7000" dirty="0" err="1" smtClean="0"/>
              <a:t>for</a:t>
            </a:r>
            <a:r>
              <a:rPr lang="hu-HU" sz="7000" dirty="0" smtClean="0"/>
              <a:t> </a:t>
            </a:r>
            <a:r>
              <a:rPr lang="hu-HU" sz="7000" dirty="0" err="1" smtClean="0"/>
              <a:t>your</a:t>
            </a:r>
            <a:r>
              <a:rPr lang="hu-HU" sz="7000" dirty="0" smtClean="0"/>
              <a:t> </a:t>
            </a:r>
            <a:r>
              <a:rPr lang="hu-HU" sz="7000" dirty="0" err="1" smtClean="0"/>
              <a:t>attention</a:t>
            </a:r>
            <a:endParaRPr lang="hu-HU" sz="7000" dirty="0"/>
          </a:p>
        </p:txBody>
      </p:sp>
    </p:spTree>
    <p:extLst>
      <p:ext uri="{BB962C8B-B14F-4D97-AF65-F5344CB8AC3E}">
        <p14:creationId xmlns:p14="http://schemas.microsoft.com/office/powerpoint/2010/main" val="41552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1770200" y="427383"/>
            <a:ext cx="8799733" cy="1341782"/>
          </a:xfrm>
          <a:prstGeom prst="rect">
            <a:avLst/>
          </a:prstGeom>
          <a:solidFill>
            <a:srgbClr val="4A23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i="1" dirty="0" smtClean="0">
                <a:solidFill>
                  <a:schemeClr val="bg1"/>
                </a:solidFill>
              </a:rPr>
              <a:t>Has </a:t>
            </a:r>
            <a:r>
              <a:rPr lang="hu-HU" b="1" i="1" dirty="0" err="1" smtClean="0">
                <a:solidFill>
                  <a:schemeClr val="bg1"/>
                </a:solidFill>
              </a:rPr>
              <a:t>this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</a:rPr>
              <a:t>ever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</a:rPr>
              <a:t>happened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</a:rPr>
              <a:t>to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</a:rPr>
              <a:t>you</a:t>
            </a:r>
            <a:r>
              <a:rPr lang="hu-HU" b="1" i="1" dirty="0" smtClean="0">
                <a:solidFill>
                  <a:schemeClr val="bg1"/>
                </a:solidFill>
              </a:rPr>
              <a:t>?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sz="3600" dirty="0" smtClean="0"/>
              <a:t>TROLLS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00" y="3164776"/>
            <a:ext cx="3646783" cy="3646783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sz="3600" dirty="0" smtClean="0"/>
              <a:t>12 </a:t>
            </a:r>
            <a:r>
              <a:rPr lang="hu-HU" sz="3600" dirty="0" err="1" smtClean="0"/>
              <a:t>year</a:t>
            </a:r>
            <a:r>
              <a:rPr lang="hu-HU" sz="3600" dirty="0" smtClean="0"/>
              <a:t> </a:t>
            </a:r>
            <a:r>
              <a:rPr lang="hu-HU" sz="3600" dirty="0" err="1" smtClean="0"/>
              <a:t>olds</a:t>
            </a:r>
            <a:endParaRPr lang="hu-HU" sz="3600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79" y="3333940"/>
            <a:ext cx="3645854" cy="3092999"/>
          </a:xfrm>
        </p:spPr>
      </p:pic>
    </p:spTree>
    <p:extLst>
      <p:ext uri="{BB962C8B-B14F-4D97-AF65-F5344CB8AC3E}">
        <p14:creationId xmlns:p14="http://schemas.microsoft.com/office/powerpoint/2010/main" val="27143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5049078" y="606287"/>
            <a:ext cx="2206487" cy="844826"/>
          </a:xfrm>
          <a:prstGeom prst="rect">
            <a:avLst/>
          </a:prstGeom>
          <a:solidFill>
            <a:srgbClr val="4A23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i="1" dirty="0" err="1" smtClean="0">
                <a:solidFill>
                  <a:schemeClr val="bg1"/>
                </a:solidFill>
              </a:rPr>
              <a:t>Or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</a:rPr>
              <a:t>this</a:t>
            </a:r>
            <a:r>
              <a:rPr lang="hu-HU" b="1" i="1" dirty="0" smtClean="0">
                <a:solidFill>
                  <a:schemeClr val="bg1"/>
                </a:solidFill>
              </a:rPr>
              <a:t>?</a:t>
            </a:r>
            <a:endParaRPr lang="hu-HU" b="1" i="1" dirty="0">
              <a:solidFill>
                <a:schemeClr val="bg1"/>
              </a:solidFill>
            </a:endParaRP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11144" y="2171700"/>
            <a:ext cx="2097157" cy="735496"/>
          </a:xfrm>
        </p:spPr>
        <p:txBody>
          <a:bodyPr/>
          <a:lstStyle/>
          <a:p>
            <a:pPr marL="0" indent="0" algn="ctr">
              <a:buNone/>
            </a:pPr>
            <a:r>
              <a:rPr lang="hu-HU" sz="3200" b="1" dirty="0" err="1" smtClean="0"/>
              <a:t>Drugs</a:t>
            </a:r>
            <a:endParaRPr lang="hu-HU" b="1" dirty="0"/>
          </a:p>
        </p:txBody>
      </p:sp>
      <p:sp>
        <p:nvSpPr>
          <p:cNvPr id="7" name="Tartalom helye 4"/>
          <p:cNvSpPr txBox="1">
            <a:spLocks/>
          </p:cNvSpPr>
          <p:nvPr/>
        </p:nvSpPr>
        <p:spPr>
          <a:xfrm>
            <a:off x="5037206" y="2171700"/>
            <a:ext cx="2097157" cy="73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hu-HU" sz="3200" b="1" dirty="0" err="1" smtClean="0"/>
              <a:t>Guns</a:t>
            </a:r>
            <a:endParaRPr lang="hu-HU" b="1" dirty="0"/>
          </a:p>
        </p:txBody>
      </p:sp>
      <p:sp>
        <p:nvSpPr>
          <p:cNvPr id="8" name="Tartalom helye 4"/>
          <p:cNvSpPr txBox="1">
            <a:spLocks/>
          </p:cNvSpPr>
          <p:nvPr/>
        </p:nvSpPr>
        <p:spPr>
          <a:xfrm>
            <a:off x="9263268" y="2171700"/>
            <a:ext cx="2097157" cy="73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hu-HU" sz="3200" b="1" dirty="0" err="1" smtClean="0"/>
              <a:t>Hookers</a:t>
            </a:r>
            <a:endParaRPr lang="hu-HU" b="1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02" y="3448877"/>
            <a:ext cx="3264952" cy="218078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71" y="3453032"/>
            <a:ext cx="3264952" cy="21766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3448877"/>
            <a:ext cx="3282124" cy="21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Up</a:t>
            </a:r>
            <a:r>
              <a:rPr lang="hu-HU" b="1" dirty="0" smtClean="0"/>
              <a:t> </a:t>
            </a:r>
            <a:r>
              <a:rPr lang="hu-HU" b="1" dirty="0" err="1" smtClean="0"/>
              <a:t>next</a:t>
            </a:r>
            <a:r>
              <a:rPr lang="hu-HU" b="1" dirty="0" smtClean="0"/>
              <a:t> </a:t>
            </a:r>
            <a:r>
              <a:rPr lang="hu-HU" b="1" dirty="0" err="1" smtClean="0"/>
              <a:t>on</a:t>
            </a:r>
            <a:r>
              <a:rPr lang="hu-HU" b="1" dirty="0" smtClean="0"/>
              <a:t> </a:t>
            </a:r>
            <a:r>
              <a:rPr lang="hu-HU" b="1" dirty="0" err="1" smtClean="0"/>
              <a:t>what</a:t>
            </a:r>
            <a:r>
              <a:rPr lang="hu-HU" b="1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do</a:t>
            </a:r>
            <a:r>
              <a:rPr lang="hu-HU" b="1" dirty="0" smtClean="0"/>
              <a:t> </a:t>
            </a:r>
            <a:r>
              <a:rPr lang="hu-HU" b="1" dirty="0" err="1" smtClean="0"/>
              <a:t>if</a:t>
            </a:r>
            <a:r>
              <a:rPr lang="hu-HU" b="1" dirty="0" smtClean="0"/>
              <a:t> </a:t>
            </a:r>
            <a:r>
              <a:rPr lang="hu-HU" b="1" dirty="0" err="1" smtClean="0"/>
              <a:t>you</a:t>
            </a:r>
            <a:r>
              <a:rPr lang="hu-HU" b="1" dirty="0" smtClean="0"/>
              <a:t> </a:t>
            </a:r>
            <a:r>
              <a:rPr lang="hu-HU" b="1" dirty="0" err="1" smtClean="0"/>
              <a:t>don’t</a:t>
            </a:r>
            <a:r>
              <a:rPr lang="hu-HU" b="1" dirty="0" smtClean="0"/>
              <a:t> </a:t>
            </a:r>
            <a:r>
              <a:rPr lang="hu-HU" b="1" dirty="0" err="1" smtClean="0"/>
              <a:t>want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scar</a:t>
            </a:r>
            <a:r>
              <a:rPr lang="hu-HU" b="1" dirty="0" smtClean="0"/>
              <a:t> </a:t>
            </a:r>
            <a:r>
              <a:rPr lang="hu-HU" b="1" dirty="0" err="1" smtClean="0"/>
              <a:t>yourself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6515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sz="3200" dirty="0" smtClean="0"/>
              <a:t>What is </a:t>
            </a:r>
            <a:r>
              <a:rPr lang="hu-HU" sz="3200" dirty="0" err="1" smtClean="0"/>
              <a:t>deep</a:t>
            </a:r>
            <a:r>
              <a:rPr lang="hu-HU" sz="3200" dirty="0" smtClean="0"/>
              <a:t> &amp; </a:t>
            </a:r>
            <a:r>
              <a:rPr lang="hu-HU" sz="3200" dirty="0" err="1" smtClean="0"/>
              <a:t>dark</a:t>
            </a:r>
            <a:r>
              <a:rPr lang="hu-HU" sz="3200" dirty="0" smtClean="0"/>
              <a:t> </a:t>
            </a:r>
            <a:r>
              <a:rPr lang="hu-HU" sz="3200" dirty="0" smtClean="0"/>
              <a:t>web</a:t>
            </a:r>
          </a:p>
          <a:p>
            <a:pPr>
              <a:lnSpc>
                <a:spcPct val="200000"/>
              </a:lnSpc>
            </a:pPr>
            <a:r>
              <a:rPr lang="hu-HU" sz="3200" dirty="0" err="1" smtClean="0"/>
              <a:t>How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</a:t>
            </a:r>
            <a:r>
              <a:rPr lang="hu-HU" sz="3200" dirty="0" err="1" smtClean="0"/>
              <a:t>access</a:t>
            </a:r>
            <a:r>
              <a:rPr lang="hu-HU" sz="3200" dirty="0" smtClean="0"/>
              <a:t> it</a:t>
            </a:r>
          </a:p>
          <a:p>
            <a:pPr>
              <a:lnSpc>
                <a:spcPct val="200000"/>
              </a:lnSpc>
            </a:pPr>
            <a:r>
              <a:rPr lang="hu-HU" sz="3200" dirty="0" smtClean="0"/>
              <a:t>Tor browser</a:t>
            </a:r>
          </a:p>
          <a:p>
            <a:pPr>
              <a:lnSpc>
                <a:spcPct val="200000"/>
              </a:lnSpc>
            </a:pPr>
            <a:r>
              <a:rPr lang="hu-HU" sz="3200" dirty="0" smtClean="0"/>
              <a:t>Most </a:t>
            </a:r>
            <a:r>
              <a:rPr lang="hu-HU" sz="3200" dirty="0" err="1" smtClean="0"/>
              <a:t>popular</a:t>
            </a:r>
            <a:r>
              <a:rPr lang="hu-HU" sz="3200" dirty="0" smtClean="0"/>
              <a:t> </a:t>
            </a:r>
            <a:r>
              <a:rPr lang="hu-HU" sz="3200" dirty="0" err="1" smtClean="0"/>
              <a:t>websites</a:t>
            </a:r>
            <a:endParaRPr lang="hu-HU" sz="3200" dirty="0" smtClean="0"/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850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7798" y="347870"/>
            <a:ext cx="9601200" cy="1485900"/>
          </a:xfrm>
        </p:spPr>
        <p:txBody>
          <a:bodyPr/>
          <a:lstStyle/>
          <a:p>
            <a:r>
              <a:rPr lang="hu-HU" b="1" dirty="0" smtClean="0"/>
              <a:t>DEEP WEB VS DARK WEB</a:t>
            </a:r>
            <a:endParaRPr lang="hu-HU" b="1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1009858"/>
            <a:ext cx="4443984" cy="823912"/>
          </a:xfrm>
        </p:spPr>
        <p:txBody>
          <a:bodyPr/>
          <a:lstStyle/>
          <a:p>
            <a:pPr algn="ctr"/>
            <a:r>
              <a:rPr lang="hu-HU" u="sng" dirty="0" smtClean="0"/>
              <a:t>Deep web</a:t>
            </a:r>
            <a:endParaRPr lang="hu-HU" u="sng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1833770"/>
            <a:ext cx="4443984" cy="3552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deep web refers to anything you can’t access in a search engine, either because it’s protected behind a password or because it’s buried deep within a regular website.</a:t>
            </a:r>
            <a:r>
              <a:rPr lang="en-US" sz="3200" dirty="0"/>
              <a:t> </a:t>
            </a:r>
            <a:endParaRPr lang="hu-HU" sz="32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936055"/>
            <a:ext cx="4443984" cy="823912"/>
          </a:xfrm>
        </p:spPr>
        <p:txBody>
          <a:bodyPr/>
          <a:lstStyle/>
          <a:p>
            <a:pPr algn="ctr"/>
            <a:r>
              <a:rPr lang="hu-HU" u="sng" dirty="0" err="1" smtClean="0"/>
              <a:t>Dark</a:t>
            </a:r>
            <a:r>
              <a:rPr lang="hu-HU" u="sng" dirty="0" smtClean="0"/>
              <a:t> web</a:t>
            </a:r>
            <a:endParaRPr lang="hu-HU" u="sng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1833770"/>
            <a:ext cx="4443984" cy="4347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dark web is a subsection of the deep web that you can only access with a special browser like Tor to mask your IP address. It includes illegal </a:t>
            </a:r>
            <a:r>
              <a:rPr lang="hu-HU" sz="3000" dirty="0" err="1" smtClean="0"/>
              <a:t>markets</a:t>
            </a:r>
            <a:r>
              <a:rPr lang="hu-HU" sz="3000" dirty="0" smtClean="0"/>
              <a:t> </a:t>
            </a:r>
            <a:r>
              <a:rPr lang="en-US" sz="3000" dirty="0" smtClean="0"/>
              <a:t>along </a:t>
            </a:r>
            <a:r>
              <a:rPr lang="en-US" sz="3000" dirty="0"/>
              <a:t>with plenty of other less-objectionable websites.</a:t>
            </a:r>
            <a:endParaRPr lang="hu-HU" sz="3000" dirty="0"/>
          </a:p>
        </p:txBody>
      </p:sp>
      <p:cxnSp>
        <p:nvCxnSpPr>
          <p:cNvPr id="8" name="Egyenes összekötő 7"/>
          <p:cNvCxnSpPr/>
          <p:nvPr/>
        </p:nvCxnSpPr>
        <p:spPr>
          <a:xfrm>
            <a:off x="6168398" y="1090820"/>
            <a:ext cx="0" cy="5349737"/>
          </a:xfrm>
          <a:prstGeom prst="line">
            <a:avLst/>
          </a:prstGeom>
          <a:ln w="76200">
            <a:solidFill>
              <a:srgbClr val="4A231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318052"/>
            <a:ext cx="9601200" cy="1485900"/>
          </a:xfrm>
        </p:spPr>
        <p:txBody>
          <a:bodyPr/>
          <a:lstStyle/>
          <a:p>
            <a:r>
              <a:rPr lang="hu-HU" b="1" dirty="0" smtClean="0"/>
              <a:t>DEEP / DARK </a:t>
            </a:r>
            <a:r>
              <a:rPr lang="hu-HU" b="1" dirty="0" smtClean="0"/>
              <a:t>WEB FACTS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1600" y="1384024"/>
            <a:ext cx="9601200" cy="5473976"/>
          </a:xfrm>
        </p:spPr>
        <p:txBody>
          <a:bodyPr>
            <a:noAutofit/>
          </a:bodyPr>
          <a:lstStyle/>
          <a:p>
            <a:r>
              <a:rPr lang="en-US" sz="2800" dirty="0"/>
              <a:t>The Deep Web contains 7.500 terabytes of </a:t>
            </a:r>
            <a:r>
              <a:rPr lang="en-US" sz="2800" dirty="0" smtClean="0"/>
              <a:t>information</a:t>
            </a:r>
            <a:endParaRPr lang="hu-HU" sz="2800" dirty="0" smtClean="0"/>
          </a:p>
          <a:p>
            <a:r>
              <a:rPr lang="hu-HU" sz="2800" dirty="0" err="1" smtClean="0"/>
              <a:t>Currency</a:t>
            </a:r>
            <a:r>
              <a:rPr lang="hu-HU" sz="2800" dirty="0" smtClean="0"/>
              <a:t> is </a:t>
            </a:r>
            <a:r>
              <a:rPr lang="hu-HU" sz="2800" dirty="0" err="1" smtClean="0"/>
              <a:t>Bitcoin</a:t>
            </a:r>
            <a:endParaRPr lang="hu-HU" sz="2800" dirty="0" smtClean="0"/>
          </a:p>
          <a:p>
            <a:r>
              <a:rPr lang="hu-HU" sz="2800" dirty="0" err="1" smtClean="0"/>
              <a:t>Buy</a:t>
            </a:r>
            <a:r>
              <a:rPr lang="hu-HU" sz="2800" dirty="0" smtClean="0"/>
              <a:t> c</a:t>
            </a:r>
            <a:r>
              <a:rPr lang="en-US" sz="2800" dirty="0" err="1" smtClean="0"/>
              <a:t>redit</a:t>
            </a:r>
            <a:r>
              <a:rPr lang="en-US" sz="2800" dirty="0" smtClean="0"/>
              <a:t> </a:t>
            </a:r>
            <a:r>
              <a:rPr lang="en-US" sz="2800" dirty="0"/>
              <a:t>cards details for pennies</a:t>
            </a:r>
            <a:endParaRPr lang="hu-HU" sz="2800" dirty="0" smtClean="0"/>
          </a:p>
          <a:p>
            <a:r>
              <a:rPr lang="en-US" sz="2800" dirty="0" smtClean="0"/>
              <a:t>80</a:t>
            </a:r>
            <a:r>
              <a:rPr lang="en-US" sz="2800" dirty="0"/>
              <a:t>% of web traffic on the Deep Web relates to child </a:t>
            </a:r>
            <a:r>
              <a:rPr lang="en-US" sz="2800" dirty="0" smtClean="0"/>
              <a:t>pornography</a:t>
            </a:r>
            <a:endParaRPr lang="hu-HU" sz="2800" dirty="0" smtClean="0"/>
          </a:p>
          <a:p>
            <a:r>
              <a:rPr lang="en-US" sz="2800" dirty="0"/>
              <a:t>A hitman’s </a:t>
            </a:r>
            <a:r>
              <a:rPr lang="en-US" sz="2800" dirty="0" smtClean="0"/>
              <a:t>price: Ordinary </a:t>
            </a:r>
            <a:r>
              <a:rPr lang="en-US" sz="2800" dirty="0"/>
              <a:t>person – 20.000 </a:t>
            </a:r>
            <a:r>
              <a:rPr lang="en-US" sz="2800" dirty="0" smtClean="0"/>
              <a:t>euro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    </a:t>
            </a:r>
            <a:r>
              <a:rPr lang="en-US" sz="2800" dirty="0" smtClean="0"/>
              <a:t>High-rank </a:t>
            </a:r>
            <a:r>
              <a:rPr lang="en-US" sz="2800" dirty="0"/>
              <a:t>Govt. official – 100.000 </a:t>
            </a:r>
            <a:r>
              <a:rPr lang="en-US" sz="2800" dirty="0" smtClean="0"/>
              <a:t>euro</a:t>
            </a:r>
            <a:endParaRPr lang="hu-HU" sz="2800" dirty="0" smtClean="0"/>
          </a:p>
          <a:p>
            <a:r>
              <a:rPr lang="en-US" sz="2800" dirty="0"/>
              <a:t>The Deep Web is a great source of illegal smuggling of drugs, weapons, human trafficking </a:t>
            </a:r>
            <a:r>
              <a:rPr lang="en-US" sz="2800" dirty="0" err="1" smtClean="0"/>
              <a:t>etc</a:t>
            </a:r>
            <a:r>
              <a:rPr lang="hu-HU" sz="2800" dirty="0" smtClean="0"/>
              <a:t>.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223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6431" y="407504"/>
            <a:ext cx="4315239" cy="1441174"/>
          </a:xfrm>
        </p:spPr>
        <p:txBody>
          <a:bodyPr/>
          <a:lstStyle/>
          <a:p>
            <a:r>
              <a:rPr lang="hu-HU" b="1" dirty="0" smtClean="0"/>
              <a:t>TOR BROWSER</a:t>
            </a:r>
            <a:endParaRPr lang="hu-HU" b="1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8964" y="1480931"/>
            <a:ext cx="4870174" cy="52279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/>
              <a:t>Firefox</a:t>
            </a:r>
            <a:r>
              <a:rPr lang="hu-HU" sz="3200" dirty="0"/>
              <a:t> </a:t>
            </a:r>
            <a:r>
              <a:rPr lang="hu-HU" sz="3200" dirty="0" err="1"/>
              <a:t>based</a:t>
            </a:r>
            <a:endParaRPr lang="hu-H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/>
              <a:t>D</a:t>
            </a:r>
            <a:r>
              <a:rPr lang="en-US" sz="3200" dirty="0" err="1" smtClean="0"/>
              <a:t>istributed</a:t>
            </a:r>
            <a:r>
              <a:rPr lang="en-US" sz="3200" dirty="0" smtClean="0"/>
              <a:t> </a:t>
            </a:r>
            <a:r>
              <a:rPr lang="en-US" sz="3200" dirty="0"/>
              <a:t>network of </a:t>
            </a:r>
            <a:r>
              <a:rPr lang="en-US" sz="3200" dirty="0" smtClean="0"/>
              <a:t>relays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err="1" smtClean="0"/>
              <a:t>Anonymity</a:t>
            </a:r>
            <a:endParaRPr lang="hu-HU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A</a:t>
            </a:r>
            <a:r>
              <a:rPr lang="en-US" sz="3200" dirty="0" err="1" smtClean="0"/>
              <a:t>ccess</a:t>
            </a:r>
            <a:r>
              <a:rPr lang="en-US" sz="3200" dirty="0" smtClean="0"/>
              <a:t> </a:t>
            </a:r>
            <a:r>
              <a:rPr lang="en-US" sz="3200" dirty="0"/>
              <a:t>sites which are </a:t>
            </a:r>
            <a:r>
              <a:rPr lang="en-US" sz="3200" dirty="0" smtClean="0"/>
              <a:t>blocked</a:t>
            </a:r>
            <a:endParaRPr lang="hu-HU" sz="3200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18" y="1241356"/>
            <a:ext cx="6772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4" y="0"/>
            <a:ext cx="10728772" cy="6858000"/>
          </a:xfrm>
        </p:spPr>
      </p:pic>
    </p:spTree>
    <p:extLst>
      <p:ext uri="{BB962C8B-B14F-4D97-AF65-F5344CB8AC3E}">
        <p14:creationId xmlns:p14="http://schemas.microsoft.com/office/powerpoint/2010/main" val="284449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13" y="0"/>
            <a:ext cx="10728773" cy="6858000"/>
          </a:xfrm>
        </p:spPr>
      </p:pic>
    </p:spTree>
    <p:extLst>
      <p:ext uri="{BB962C8B-B14F-4D97-AF65-F5344CB8AC3E}">
        <p14:creationId xmlns:p14="http://schemas.microsoft.com/office/powerpoint/2010/main" val="2869075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142</TotalTime>
  <Words>321</Words>
  <Application>Microsoft Office PowerPoint</Application>
  <PresentationFormat>Szélesvásznú</PresentationFormat>
  <Paragraphs>63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Deep/Dark web</vt:lpstr>
      <vt:lpstr>Has this ever happened to you?</vt:lpstr>
      <vt:lpstr>Or this?</vt:lpstr>
      <vt:lpstr>Up next on what not to do if you don’t want to scar yourself:</vt:lpstr>
      <vt:lpstr>DEEP WEB VS DARK WEB</vt:lpstr>
      <vt:lpstr>DEEP / DARK WEB FACTS</vt:lpstr>
      <vt:lpstr>TOR BROWSER</vt:lpstr>
      <vt:lpstr>PowerPoint-bemutató</vt:lpstr>
      <vt:lpstr>PowerPoint-bemutató</vt:lpstr>
      <vt:lpstr>PowerPoint-bemutató</vt:lpstr>
      <vt:lpstr>Search engines</vt:lpstr>
      <vt:lpstr>HIDDEN WIKI</vt:lpstr>
      <vt:lpstr>Silk Road 3.0</vt:lpstr>
      <vt:lpstr>GRAMS</vt:lpstr>
      <vt:lpstr>WIKI LEAKS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web</dc:title>
  <dc:creator>Windows-felhasználó</dc:creator>
  <cp:lastModifiedBy>Windows-felhasználó</cp:lastModifiedBy>
  <cp:revision>20</cp:revision>
  <dcterms:created xsi:type="dcterms:W3CDTF">2018-06-20T13:49:41Z</dcterms:created>
  <dcterms:modified xsi:type="dcterms:W3CDTF">2018-06-21T05:43:01Z</dcterms:modified>
</cp:coreProperties>
</file>