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hu-HU" dirty="0" err="1" smtClean="0"/>
              <a:t>Weekly</a:t>
            </a:r>
            <a:r>
              <a:rPr lang="hu-HU" dirty="0" smtClean="0"/>
              <a:t> </a:t>
            </a:r>
            <a:r>
              <a:rPr lang="hu-HU" dirty="0" err="1" smtClean="0"/>
              <a:t>news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Keresztúri Péter</a:t>
            </a:r>
          </a:p>
          <a:p>
            <a:r>
              <a:rPr lang="hu-HU" sz="3200" dirty="0" err="1" smtClean="0"/>
              <a:t>Github</a:t>
            </a:r>
            <a:r>
              <a:rPr lang="hu-HU" sz="3200" dirty="0" smtClean="0"/>
              <a:t>: </a:t>
            </a:r>
            <a:r>
              <a:rPr lang="hu-HU" sz="3200" dirty="0" err="1" smtClean="0"/>
              <a:t>Plonee</a:t>
            </a:r>
            <a:endParaRPr lang="hu-HU" sz="3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063" y="3096285"/>
            <a:ext cx="1349829" cy="6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hu-HU" dirty="0" smtClean="0"/>
              <a:t>International </a:t>
            </a:r>
            <a:r>
              <a:rPr lang="hu-HU" dirty="0" err="1" smtClean="0"/>
              <a:t>Politics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36" y="2153920"/>
            <a:ext cx="6759229" cy="4520235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834" y="969738"/>
            <a:ext cx="1349829" cy="6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58770"/>
            <a:ext cx="10723313" cy="4516350"/>
          </a:xfrm>
        </p:spPr>
      </p:pic>
      <p:sp>
        <p:nvSpPr>
          <p:cNvPr id="5" name="Cím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hu-HU" dirty="0" smtClean="0"/>
              <a:t>European </a:t>
            </a:r>
            <a:r>
              <a:rPr lang="hu-HU" dirty="0" err="1" smtClean="0"/>
              <a:t>Parliament</a:t>
            </a:r>
            <a:r>
              <a:rPr lang="hu-HU" dirty="0" smtClean="0"/>
              <a:t> </a:t>
            </a:r>
            <a:r>
              <a:rPr lang="hu-HU" dirty="0" err="1" smtClean="0"/>
              <a:t>accepted</a:t>
            </a:r>
            <a:r>
              <a:rPr lang="hu-HU" dirty="0" smtClean="0"/>
              <a:t> a referendum </a:t>
            </a:r>
            <a:r>
              <a:rPr lang="hu-HU" dirty="0" err="1" smtClean="0"/>
              <a:t>about</a:t>
            </a:r>
            <a:r>
              <a:rPr lang="hu-HU" dirty="0" smtClean="0"/>
              <a:t> LINQ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19" y="969738"/>
            <a:ext cx="1349829" cy="6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hu-HU" dirty="0" err="1" smtClean="0"/>
              <a:t>Crime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16" y="2101669"/>
            <a:ext cx="6976269" cy="4638766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835" y="969738"/>
            <a:ext cx="1349829" cy="6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hospitalized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failed HTML </a:t>
            </a:r>
            <a:r>
              <a:rPr lang="hu-HU" dirty="0" err="1" smtClean="0"/>
              <a:t>attempt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473234"/>
            <a:ext cx="10714114" cy="4153989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520" y="969738"/>
            <a:ext cx="1349829" cy="6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  <a:solidFill>
            <a:srgbClr val="FF0000"/>
          </a:solidFill>
        </p:spPr>
        <p:txBody>
          <a:bodyPr/>
          <a:lstStyle/>
          <a:p>
            <a:r>
              <a:rPr lang="hu-HU" dirty="0" err="1" smtClean="0"/>
              <a:t>Other</a:t>
            </a:r>
            <a:r>
              <a:rPr lang="hu-HU" dirty="0" smtClean="0"/>
              <a:t> news: baby panda </a:t>
            </a:r>
            <a:r>
              <a:rPr lang="hu-HU" dirty="0" err="1" smtClean="0"/>
              <a:t>born</a:t>
            </a:r>
            <a:r>
              <a:rPr lang="hu-HU" dirty="0" smtClean="0"/>
              <a:t> in Nyíregyháza </a:t>
            </a:r>
            <a:r>
              <a:rPr lang="hu-HU" dirty="0" err="1" smtClean="0"/>
              <a:t>Zoo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06" y="2219801"/>
            <a:ext cx="8719956" cy="4359978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835" y="969738"/>
            <a:ext cx="1349829" cy="6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hu-HU" dirty="0" err="1" smtClean="0"/>
              <a:t>Sports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38" y="2145211"/>
            <a:ext cx="6708426" cy="4521200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377" y="969738"/>
            <a:ext cx="1349829" cy="6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800" y="753228"/>
            <a:ext cx="9989382" cy="1080938"/>
          </a:xfrm>
          <a:solidFill>
            <a:srgbClr val="FF0000"/>
          </a:solidFill>
        </p:spPr>
        <p:txBody>
          <a:bodyPr/>
          <a:lstStyle/>
          <a:p>
            <a:r>
              <a:rPr lang="hu-HU" dirty="0" smtClean="0"/>
              <a:t>Pete </a:t>
            </a:r>
            <a:r>
              <a:rPr lang="hu-HU" dirty="0" err="1" smtClean="0"/>
              <a:t>won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SQL </a:t>
            </a:r>
            <a:r>
              <a:rPr lang="hu-HU" dirty="0" err="1" smtClean="0"/>
              <a:t>cup</a:t>
            </a:r>
            <a:r>
              <a:rPr lang="hu-HU" dirty="0" smtClean="0"/>
              <a:t>, </a:t>
            </a:r>
            <a:r>
              <a:rPr lang="hu-HU" dirty="0" err="1" smtClean="0"/>
              <a:t>helped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trainer</a:t>
            </a:r>
            <a:r>
              <a:rPr lang="hu-HU" dirty="0" smtClean="0"/>
              <a:t> </a:t>
            </a:r>
            <a:r>
              <a:rPr lang="hu-HU" dirty="0" smtClean="0"/>
              <a:t>Laci and Niki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797591"/>
            <a:ext cx="11000658" cy="1921072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1" y="2060546"/>
            <a:ext cx="5538650" cy="2662538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7289074" y="2060546"/>
            <a:ext cx="391886" cy="2264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60" y="969738"/>
            <a:ext cx="1349829" cy="6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hu-HU" sz="5400" dirty="0" err="1" smtClean="0"/>
              <a:t>Thank</a:t>
            </a:r>
            <a:r>
              <a:rPr lang="hu-HU" sz="5400" dirty="0" smtClean="0"/>
              <a:t> </a:t>
            </a:r>
            <a:r>
              <a:rPr lang="hu-HU" sz="5400" dirty="0" err="1" smtClean="0"/>
              <a:t>you</a:t>
            </a:r>
            <a:r>
              <a:rPr lang="hu-HU" sz="5400" dirty="0" smtClean="0"/>
              <a:t> </a:t>
            </a:r>
            <a:r>
              <a:rPr lang="hu-HU" sz="5400" dirty="0" err="1" smtClean="0"/>
              <a:t>for</a:t>
            </a:r>
            <a:r>
              <a:rPr lang="hu-HU" sz="5400" dirty="0" smtClean="0"/>
              <a:t> </a:t>
            </a:r>
            <a:r>
              <a:rPr lang="hu-HU" sz="5400" dirty="0" err="1" smtClean="0"/>
              <a:t>your</a:t>
            </a:r>
            <a:r>
              <a:rPr lang="hu-HU" sz="5400" dirty="0" smtClean="0"/>
              <a:t> </a:t>
            </a:r>
            <a:r>
              <a:rPr lang="hu-HU" sz="5400" dirty="0" err="1" smtClean="0"/>
              <a:t>attention</a:t>
            </a:r>
            <a:endParaRPr lang="hu-HU" sz="5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49" y="60960"/>
            <a:ext cx="8489804" cy="445714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9" y="4933050"/>
            <a:ext cx="1349829" cy="6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66</TotalTime>
  <Words>50</Words>
  <Application>Microsoft Office PowerPoint</Application>
  <PresentationFormat>Szélesvásznú</PresentationFormat>
  <Paragraphs>11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Weekly news</vt:lpstr>
      <vt:lpstr>International Politics</vt:lpstr>
      <vt:lpstr>European Parliament accepted a referendum about LINQ</vt:lpstr>
      <vt:lpstr>Crime</vt:lpstr>
      <vt:lpstr>Two hospitalized after failed HTML attempt</vt:lpstr>
      <vt:lpstr>Other news: baby panda born in Nyíregyháza Zoo</vt:lpstr>
      <vt:lpstr>Sports</vt:lpstr>
      <vt:lpstr>Pete won the SQL cup, helped by trainer Laci and Niki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news</dc:title>
  <dc:creator>Windows-felhasználó</dc:creator>
  <cp:lastModifiedBy>Windows-felhasználó</cp:lastModifiedBy>
  <cp:revision>8</cp:revision>
  <dcterms:created xsi:type="dcterms:W3CDTF">2018-06-22T12:03:28Z</dcterms:created>
  <dcterms:modified xsi:type="dcterms:W3CDTF">2018-06-22T13:46:41Z</dcterms:modified>
</cp:coreProperties>
</file>