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6" r:id="rId5"/>
    <p:sldId id="265" r:id="rId6"/>
    <p:sldId id="271" r:id="rId7"/>
    <p:sldId id="270" r:id="rId8"/>
    <p:sldId id="267" r:id="rId9"/>
    <p:sldId id="272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57" d="100"/>
          <a:sy n="57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1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0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6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522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7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90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1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15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6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6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1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8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4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976329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hu-HU" sz="6600" b="1" dirty="0" err="1"/>
              <a:t>This</a:t>
            </a:r>
            <a:r>
              <a:rPr lang="hu-HU" sz="6600" b="1" dirty="0"/>
              <a:t> </a:t>
            </a:r>
            <a:r>
              <a:rPr lang="hu-HU" sz="6600" b="1" dirty="0" err="1"/>
              <a:t>week</a:t>
            </a:r>
            <a:r>
              <a:rPr lang="hu-HU" sz="6600" b="1" dirty="0"/>
              <a:t> </a:t>
            </a:r>
            <a:r>
              <a:rPr lang="hu-HU" sz="6600" b="1" dirty="0" err="1"/>
              <a:t>on</a:t>
            </a:r>
            <a:r>
              <a:rPr lang="hu-HU" sz="6600" b="1" dirty="0"/>
              <a:t> </a:t>
            </a:r>
            <a:r>
              <a:rPr lang="hu-HU" sz="6600" b="1" dirty="0" err="1"/>
              <a:t>amc’s</a:t>
            </a:r>
            <a:r>
              <a:rPr lang="hu-HU" sz="6600" b="1" dirty="0"/>
              <a:t/>
            </a:r>
            <a:br>
              <a:rPr lang="hu-HU" sz="6600" b="1" dirty="0"/>
            </a:br>
            <a:r>
              <a:rPr lang="hu-HU" sz="6600" b="1" dirty="0" err="1"/>
              <a:t>the</a:t>
            </a:r>
            <a:r>
              <a:rPr lang="hu-HU" sz="6600" b="1" dirty="0"/>
              <a:t> </a:t>
            </a:r>
            <a:r>
              <a:rPr lang="hu-HU" sz="6600" b="1" dirty="0" err="1"/>
              <a:t>programmer</a:t>
            </a:r>
            <a:endParaRPr lang="hu-HU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3214810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hu-HU" sz="3600" b="1" dirty="0">
                <a:solidFill>
                  <a:schemeClr val="tx1"/>
                </a:solidFill>
              </a:rPr>
              <a:t>Keresztúri </a:t>
            </a:r>
            <a:r>
              <a:rPr lang="hu-HU" sz="3600" b="1" dirty="0" smtClean="0">
                <a:solidFill>
                  <a:schemeClr val="tx1"/>
                </a:solidFill>
              </a:rPr>
              <a:t>Péter</a:t>
            </a:r>
          </a:p>
          <a:p>
            <a:r>
              <a:rPr lang="hu-HU" sz="3600" b="1" dirty="0" err="1" smtClean="0">
                <a:solidFill>
                  <a:schemeClr val="tx1"/>
                </a:solidFill>
              </a:rPr>
              <a:t>Github</a:t>
            </a:r>
            <a:r>
              <a:rPr lang="hu-HU" sz="3600" b="1" dirty="0" smtClean="0">
                <a:solidFill>
                  <a:schemeClr val="tx1"/>
                </a:solidFill>
              </a:rPr>
              <a:t> - </a:t>
            </a:r>
            <a:r>
              <a:rPr lang="hu-HU" sz="3600" b="1" dirty="0" err="1" smtClean="0">
                <a:solidFill>
                  <a:schemeClr val="tx1"/>
                </a:solidFill>
              </a:rPr>
              <a:t>Plonee</a:t>
            </a:r>
            <a:endParaRPr lang="hu-H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367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hu-HU" sz="4800" b="1" dirty="0" err="1" smtClean="0"/>
              <a:t>Aims</a:t>
            </a:r>
            <a:r>
              <a:rPr lang="hu-HU" sz="4800" b="1" dirty="0" smtClean="0"/>
              <a:t> and </a:t>
            </a:r>
            <a:r>
              <a:rPr lang="hu-HU" sz="4800" b="1" dirty="0" err="1" smtClean="0"/>
              <a:t>goals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for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next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week</a:t>
            </a:r>
            <a:endParaRPr lang="hu-HU" sz="48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1948542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hu-HU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</a:t>
            </a:r>
            <a:endParaRPr lang="hu-HU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</a:t>
            </a:r>
          </a:p>
          <a:p>
            <a:pPr marL="0" indent="0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alone</a:t>
            </a:r>
            <a:endParaRPr lang="hu-HU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endParaRPr lang="hu-HU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2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558" y="72338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u-HU" sz="5400" b="1" dirty="0" err="1" smtClean="0"/>
              <a:t>Thank</a:t>
            </a:r>
            <a:r>
              <a:rPr lang="hu-HU" sz="5400" b="1" dirty="0" smtClean="0"/>
              <a:t> </a:t>
            </a:r>
            <a:r>
              <a:rPr lang="hu-HU" sz="5400" b="1" dirty="0" err="1" smtClean="0"/>
              <a:t>you</a:t>
            </a:r>
            <a:r>
              <a:rPr lang="hu-HU" sz="5400" b="1" dirty="0" smtClean="0"/>
              <a:t>!</a:t>
            </a:r>
            <a:endParaRPr lang="hu-HU" sz="54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3065418" y="2856412"/>
            <a:ext cx="5468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err="1" smtClean="0"/>
              <a:t>You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thought</a:t>
            </a:r>
            <a:r>
              <a:rPr lang="hu-HU" sz="3200" b="1" dirty="0" smtClean="0"/>
              <a:t> it </a:t>
            </a:r>
            <a:r>
              <a:rPr lang="hu-HU" sz="3200" b="1" dirty="0" err="1" smtClean="0"/>
              <a:t>was</a:t>
            </a:r>
            <a:r>
              <a:rPr lang="hu-HU" sz="3200" b="1" dirty="0" smtClean="0"/>
              <a:t> over </a:t>
            </a:r>
            <a:r>
              <a:rPr lang="hu-HU" sz="3200" b="1" dirty="0" err="1" smtClean="0"/>
              <a:t>lol</a:t>
            </a:r>
            <a:endParaRPr lang="hu-HU" sz="32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18" y="477860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5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3675"/>
            <a:ext cx="8534400" cy="1507067"/>
          </a:xfrm>
        </p:spPr>
        <p:txBody>
          <a:bodyPr>
            <a:normAutofit/>
          </a:bodyPr>
          <a:lstStyle/>
          <a:p>
            <a:r>
              <a:rPr lang="hu-HU" sz="4800" b="1" dirty="0" err="1" smtClean="0"/>
              <a:t>Who</a:t>
            </a:r>
            <a:r>
              <a:rPr lang="hu-HU" sz="4800" b="1" dirty="0" smtClean="0"/>
              <a:t> is </a:t>
            </a:r>
            <a:r>
              <a:rPr lang="hu-HU" sz="4800" b="1" dirty="0" err="1" smtClean="0"/>
              <a:t>this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guy</a:t>
            </a:r>
            <a:r>
              <a:rPr lang="hu-HU" sz="4800" b="1" dirty="0" smtClean="0"/>
              <a:t>?</a:t>
            </a:r>
            <a:endParaRPr lang="hu-HU" sz="4800" b="1" dirty="0"/>
          </a:p>
        </p:txBody>
      </p:sp>
      <p:sp>
        <p:nvSpPr>
          <p:cNvPr id="6" name="Lefelé nyíl 5"/>
          <p:cNvSpPr/>
          <p:nvPr/>
        </p:nvSpPr>
        <p:spPr>
          <a:xfrm rot="2089659">
            <a:off x="426577" y="4921790"/>
            <a:ext cx="975360" cy="179977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3666238" y="1770742"/>
            <a:ext cx="5652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/>
              <a:t>„</a:t>
            </a:r>
            <a:r>
              <a:rPr lang="hu-HU" sz="3200" dirty="0" err="1" smtClean="0"/>
              <a:t>You</a:t>
            </a:r>
            <a:r>
              <a:rPr lang="hu-HU" sz="3200" dirty="0" smtClean="0"/>
              <a:t> </a:t>
            </a:r>
            <a:r>
              <a:rPr lang="hu-HU" sz="3200" dirty="0" err="1" smtClean="0"/>
              <a:t>have</a:t>
            </a:r>
            <a:r>
              <a:rPr lang="hu-HU" sz="3200" dirty="0" smtClean="0"/>
              <a:t> </a:t>
            </a:r>
            <a:r>
              <a:rPr lang="hu-HU" sz="3200" dirty="0" err="1" smtClean="0"/>
              <a:t>pretty</a:t>
            </a:r>
            <a:r>
              <a:rPr lang="hu-HU" sz="3200" dirty="0" smtClean="0"/>
              <a:t> </a:t>
            </a:r>
            <a:r>
              <a:rPr lang="hu-HU" sz="3200" dirty="0" err="1" smtClean="0"/>
              <a:t>eyes</a:t>
            </a:r>
            <a:r>
              <a:rPr lang="hu-HU" sz="3200" dirty="0" smtClean="0"/>
              <a:t>!” Random </a:t>
            </a:r>
            <a:r>
              <a:rPr lang="hu-HU" sz="3200" dirty="0" err="1" smtClean="0"/>
              <a:t>drunk</a:t>
            </a:r>
            <a:r>
              <a:rPr lang="hu-HU" sz="3200" dirty="0" smtClean="0"/>
              <a:t> </a:t>
            </a:r>
            <a:r>
              <a:rPr lang="hu-HU" sz="3200" dirty="0" err="1" smtClean="0"/>
              <a:t>girl</a:t>
            </a:r>
            <a:r>
              <a:rPr lang="hu-HU" sz="3200" dirty="0" smtClean="0"/>
              <a:t> </a:t>
            </a:r>
            <a:r>
              <a:rPr lang="hu-HU" sz="3200" dirty="0" err="1" smtClean="0"/>
              <a:t>on</a:t>
            </a:r>
            <a:r>
              <a:rPr lang="hu-HU" sz="3200" dirty="0" smtClean="0"/>
              <a:t> Blaha</a:t>
            </a:r>
            <a:endParaRPr lang="hu-HU" sz="32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840235" y="3308406"/>
            <a:ext cx="5652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/>
              <a:t>„Best </a:t>
            </a:r>
            <a:r>
              <a:rPr lang="hu-HU" sz="3200" dirty="0" err="1" smtClean="0"/>
              <a:t>player</a:t>
            </a:r>
            <a:r>
              <a:rPr lang="hu-HU" sz="3200" dirty="0" smtClean="0"/>
              <a:t> in </a:t>
            </a:r>
            <a:r>
              <a:rPr lang="hu-HU" sz="3200" dirty="0" err="1" smtClean="0"/>
              <a:t>Bronze</a:t>
            </a:r>
            <a:r>
              <a:rPr lang="hu-HU" sz="3200" dirty="0" smtClean="0"/>
              <a:t> V!” Rock </a:t>
            </a:r>
            <a:r>
              <a:rPr lang="hu-HU" sz="3200" dirty="0" err="1" smtClean="0"/>
              <a:t>Paper</a:t>
            </a:r>
            <a:r>
              <a:rPr lang="hu-HU" sz="3200" dirty="0" smtClean="0"/>
              <a:t> </a:t>
            </a:r>
            <a:r>
              <a:rPr lang="hu-HU" sz="3200" dirty="0" err="1" smtClean="0"/>
              <a:t>Shotgun</a:t>
            </a:r>
            <a:endParaRPr lang="hu-HU" sz="32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4415103" y="5091847"/>
            <a:ext cx="56520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/>
              <a:t>„</a:t>
            </a:r>
            <a:r>
              <a:rPr lang="hu-HU" sz="3200" dirty="0" err="1" smtClean="0"/>
              <a:t>So</a:t>
            </a:r>
            <a:r>
              <a:rPr lang="hu-HU" sz="3200" dirty="0" smtClean="0"/>
              <a:t> </a:t>
            </a:r>
            <a:r>
              <a:rPr lang="hu-HU" sz="3200" dirty="0" err="1" smtClean="0"/>
              <a:t>much</a:t>
            </a:r>
            <a:r>
              <a:rPr lang="hu-HU" sz="3200" dirty="0" smtClean="0"/>
              <a:t> #</a:t>
            </a:r>
            <a:r>
              <a:rPr lang="hu-HU" sz="3200" dirty="0" err="1" smtClean="0"/>
              <a:t>swag</a:t>
            </a:r>
            <a:r>
              <a:rPr lang="hu-HU" sz="3200" dirty="0" smtClean="0"/>
              <a:t>!”</a:t>
            </a:r>
          </a:p>
          <a:p>
            <a:pPr algn="ctr"/>
            <a:r>
              <a:rPr lang="hu-HU" sz="3200" dirty="0" err="1" smtClean="0"/>
              <a:t>Swag</a:t>
            </a:r>
            <a:r>
              <a:rPr lang="hu-HU" sz="3200" dirty="0" smtClean="0"/>
              <a:t> </a:t>
            </a:r>
            <a:r>
              <a:rPr lang="hu-HU" sz="3200" dirty="0" err="1" smtClean="0"/>
              <a:t>Weekly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5837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2326" y="194006"/>
            <a:ext cx="8534400" cy="1507067"/>
          </a:xfrm>
        </p:spPr>
        <p:txBody>
          <a:bodyPr/>
          <a:lstStyle/>
          <a:p>
            <a:r>
              <a:rPr lang="hu-HU" b="1" dirty="0" smtClean="0"/>
              <a:t>Quick </a:t>
            </a:r>
            <a:r>
              <a:rPr lang="hu-HU" b="1" dirty="0" err="1" smtClean="0"/>
              <a:t>recap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02520" y="2453640"/>
            <a:ext cx="2677297" cy="361526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Aft>
                <a:spcPts val="2400"/>
              </a:spcAft>
              <a:buNone/>
            </a:pPr>
            <a:r>
              <a:rPr lang="hu-HU" sz="2800" b="1" dirty="0" smtClean="0">
                <a:solidFill>
                  <a:schemeClr val="tx1"/>
                </a:solidFill>
              </a:rPr>
              <a:t>Arrays</a:t>
            </a:r>
          </a:p>
          <a:p>
            <a:pPr marL="0" indent="0">
              <a:lnSpc>
                <a:spcPct val="120000"/>
              </a:lnSpc>
              <a:spcAft>
                <a:spcPts val="2400"/>
              </a:spcAft>
              <a:buNone/>
            </a:pPr>
            <a:r>
              <a:rPr lang="hu-HU" sz="2800" b="1" dirty="0" err="1" smtClean="0">
                <a:solidFill>
                  <a:schemeClr val="tx1"/>
                </a:solidFill>
              </a:rPr>
              <a:t>Methods</a:t>
            </a:r>
            <a:endParaRPr lang="hu-HU" sz="28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Aft>
                <a:spcPts val="2400"/>
              </a:spcAft>
              <a:buNone/>
            </a:pPr>
            <a:r>
              <a:rPr lang="hu-HU" sz="2800" b="1" dirty="0" err="1" smtClean="0">
                <a:solidFill>
                  <a:schemeClr val="tx1"/>
                </a:solidFill>
              </a:rPr>
              <a:t>Lists</a:t>
            </a:r>
            <a:endParaRPr lang="hu-HU" sz="2800" b="1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Aft>
                <a:spcPts val="2400"/>
              </a:spcAft>
              <a:buNone/>
            </a:pPr>
            <a:r>
              <a:rPr lang="hu-HU" sz="2800" b="1" dirty="0" smtClean="0">
                <a:solidFill>
                  <a:schemeClr val="tx1"/>
                </a:solidFill>
              </a:rPr>
              <a:t>File.IO</a:t>
            </a:r>
          </a:p>
          <a:p>
            <a:pPr marL="0" indent="0">
              <a:lnSpc>
                <a:spcPct val="120000"/>
              </a:lnSpc>
              <a:spcAft>
                <a:spcPts val="2400"/>
              </a:spcAft>
              <a:buNone/>
            </a:pPr>
            <a:r>
              <a:rPr lang="hu-HU" sz="2800" b="1" dirty="0" smtClean="0">
                <a:solidFill>
                  <a:schemeClr val="tx1"/>
                </a:solidFill>
              </a:rPr>
              <a:t>WPF</a:t>
            </a:r>
            <a:endParaRPr lang="hu-HU" sz="2800" b="1" dirty="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06" y="3463834"/>
            <a:ext cx="3394166" cy="33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3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3675"/>
            <a:ext cx="8534400" cy="1507067"/>
          </a:xfrm>
        </p:spPr>
        <p:txBody>
          <a:bodyPr>
            <a:normAutofit/>
          </a:bodyPr>
          <a:lstStyle/>
          <a:p>
            <a:r>
              <a:rPr lang="hu-HU" sz="4800" b="1" dirty="0" smtClean="0"/>
              <a:t>Arrays</a:t>
            </a:r>
            <a:endParaRPr lang="hu-HU" sz="48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2497182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complicate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hu-HU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402" y="0"/>
            <a:ext cx="3294598" cy="3836126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5924014" y="1770742"/>
            <a:ext cx="2891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Alex </a:t>
            </a:r>
            <a:r>
              <a:rPr lang="hu-HU" sz="3200" dirty="0" err="1" smtClean="0"/>
              <a:t>was</a:t>
            </a:r>
            <a:r>
              <a:rPr lang="hu-HU" sz="3200" dirty="0" smtClean="0"/>
              <a:t> </a:t>
            </a:r>
            <a:r>
              <a:rPr lang="hu-HU" sz="3200" dirty="0" err="1" smtClean="0"/>
              <a:t>like</a:t>
            </a:r>
            <a:r>
              <a:rPr lang="hu-HU" sz="3200" dirty="0" smtClean="0"/>
              <a:t>: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12039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3675"/>
            <a:ext cx="8534400" cy="1507067"/>
          </a:xfrm>
        </p:spPr>
        <p:txBody>
          <a:bodyPr>
            <a:normAutofit/>
          </a:bodyPr>
          <a:lstStyle/>
          <a:p>
            <a:r>
              <a:rPr lang="hu-HU" sz="4800" b="1" dirty="0" err="1" smtClean="0"/>
              <a:t>What</a:t>
            </a:r>
            <a:r>
              <a:rPr lang="hu-HU" sz="4800" b="1" dirty="0" smtClean="0"/>
              <a:t> I </a:t>
            </a:r>
            <a:r>
              <a:rPr lang="hu-HU" sz="4800" b="1" dirty="0" err="1" smtClean="0"/>
              <a:t>learned</a:t>
            </a:r>
            <a:endParaRPr lang="hu-HU" sz="48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2497182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u-HU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977"/>
            <a:ext cx="9114113" cy="46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3675"/>
            <a:ext cx="8534400" cy="1507067"/>
          </a:xfrm>
        </p:spPr>
        <p:txBody>
          <a:bodyPr>
            <a:normAutofit/>
          </a:bodyPr>
          <a:lstStyle/>
          <a:p>
            <a:r>
              <a:rPr lang="hu-HU" sz="4800" b="1" dirty="0" smtClean="0"/>
              <a:t>Log.txt</a:t>
            </a:r>
            <a:endParaRPr lang="hu-HU" sz="48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81051"/>
            <a:ext cx="10670688" cy="49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3675"/>
            <a:ext cx="8534400" cy="1507067"/>
          </a:xfrm>
        </p:spPr>
        <p:txBody>
          <a:bodyPr>
            <a:normAutofit/>
          </a:bodyPr>
          <a:lstStyle/>
          <a:p>
            <a:r>
              <a:rPr lang="hu-HU" sz="4800" b="1" dirty="0" err="1" smtClean="0"/>
              <a:t>What</a:t>
            </a:r>
            <a:r>
              <a:rPr lang="hu-HU" sz="4800" b="1" dirty="0" smtClean="0"/>
              <a:t> i </a:t>
            </a:r>
            <a:r>
              <a:rPr lang="hu-HU" sz="4800" b="1" dirty="0" err="1" smtClean="0"/>
              <a:t>learned</a:t>
            </a:r>
            <a:endParaRPr lang="hu-HU" sz="48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391886" y="2408888"/>
            <a:ext cx="8534400" cy="361526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hu-HU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u-HU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</a:t>
            </a:r>
            <a:r>
              <a:rPr lang="hu-HU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hu-HU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</a:t>
            </a:r>
            <a:r>
              <a:rPr lang="hu-HU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tube</a:t>
            </a:r>
            <a:r>
              <a:rPr lang="hu-HU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</a:t>
            </a:r>
            <a:endParaRPr lang="hu-HU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u-HU" sz="4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</a:t>
            </a:r>
            <a:r>
              <a:rPr lang="hu-HU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</a:t>
            </a:r>
            <a:endParaRPr lang="hu-HU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Searh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</a:t>
            </a:r>
          </a:p>
          <a:p>
            <a:pPr marL="0" indent="0" algn="ctr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Ask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</a:t>
            </a:r>
            <a:endParaRPr lang="hu-HU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whole</a:t>
            </a:r>
            <a:endParaRPr lang="hu-HU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u-HU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664" y="318733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3675"/>
            <a:ext cx="8534400" cy="1507067"/>
          </a:xfrm>
        </p:spPr>
        <p:txBody>
          <a:bodyPr>
            <a:normAutofit/>
          </a:bodyPr>
          <a:lstStyle/>
          <a:p>
            <a:r>
              <a:rPr lang="hu-HU" sz="4800" b="1" dirty="0" err="1" smtClean="0"/>
              <a:t>Drawing</a:t>
            </a:r>
            <a:r>
              <a:rPr lang="hu-HU" sz="4800" b="1" dirty="0" smtClean="0"/>
              <a:t> </a:t>
            </a:r>
            <a:r>
              <a:rPr lang="hu-HU" sz="4800" b="1" dirty="0" err="1" smtClean="0"/>
              <a:t>code</a:t>
            </a:r>
            <a:endParaRPr lang="hu-HU" sz="48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2497182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u-HU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742"/>
            <a:ext cx="12192000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4212" y="263675"/>
            <a:ext cx="8534400" cy="1507067"/>
          </a:xfrm>
        </p:spPr>
        <p:txBody>
          <a:bodyPr>
            <a:normAutofit/>
          </a:bodyPr>
          <a:lstStyle/>
          <a:p>
            <a:r>
              <a:rPr lang="hu-HU" sz="4800" b="1" dirty="0" err="1" smtClean="0"/>
              <a:t>What</a:t>
            </a:r>
            <a:r>
              <a:rPr lang="hu-HU" sz="4800" b="1" dirty="0" smtClean="0"/>
              <a:t> i </a:t>
            </a:r>
            <a:r>
              <a:rPr lang="hu-HU" sz="4800" b="1" dirty="0" err="1" smtClean="0"/>
              <a:t>learned</a:t>
            </a:r>
            <a:endParaRPr lang="hu-HU" sz="48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4212" y="1669867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u-HU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u-H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geometry</a:t>
            </a:r>
            <a:endParaRPr lang="hu-HU" sz="4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thinking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kinda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Drawing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hu-HU" sz="4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</a:t>
            </a:r>
            <a:r>
              <a:rPr lang="hu-HU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:’(</a:t>
            </a:r>
            <a:endParaRPr lang="hu-HU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elet">
  <a:themeElements>
    <a:clrScheme name="Turbulenci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272</TotalTime>
  <Words>130</Words>
  <Application>Microsoft Office PowerPoint</Application>
  <PresentationFormat>Szélesvásznú</PresentationFormat>
  <Paragraphs>47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Szelet</vt:lpstr>
      <vt:lpstr>This week on amc’s the programmer</vt:lpstr>
      <vt:lpstr>Who is this guy?</vt:lpstr>
      <vt:lpstr>Quick recap</vt:lpstr>
      <vt:lpstr>Arrays</vt:lpstr>
      <vt:lpstr>What I learned</vt:lpstr>
      <vt:lpstr>Log.txt</vt:lpstr>
      <vt:lpstr>What i learned</vt:lpstr>
      <vt:lpstr>Drawing code</vt:lpstr>
      <vt:lpstr>What i learned</vt:lpstr>
      <vt:lpstr>Aims and goals for next week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Keresztúri Péter</dc:title>
  <dc:creator>Windows-felhasználó</dc:creator>
  <cp:lastModifiedBy>Windows-felhasználó</cp:lastModifiedBy>
  <cp:revision>22</cp:revision>
  <dcterms:created xsi:type="dcterms:W3CDTF">2018-05-11T12:29:23Z</dcterms:created>
  <dcterms:modified xsi:type="dcterms:W3CDTF">2018-05-18T13:51:55Z</dcterms:modified>
</cp:coreProperties>
</file>