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66" r:id="rId4"/>
    <p:sldId id="265" r:id="rId5"/>
    <p:sldId id="271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1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0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6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522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7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90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1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15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6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6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1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8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4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976329"/>
            <a:ext cx="7766936" cy="1646302"/>
          </a:xfrm>
        </p:spPr>
        <p:txBody>
          <a:bodyPr>
            <a:normAutofit/>
          </a:bodyPr>
          <a:lstStyle/>
          <a:p>
            <a:r>
              <a:rPr lang="hu-HU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hu-HU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boss</a:t>
            </a:r>
            <a:r>
              <a:rPr lang="hu-HU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hu-HU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3214810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hu-HU" sz="3600" b="1" dirty="0">
                <a:solidFill>
                  <a:schemeClr val="tx1"/>
                </a:solidFill>
              </a:rPr>
              <a:t>Keresztúri </a:t>
            </a:r>
            <a:r>
              <a:rPr lang="hu-HU" sz="3600" b="1" dirty="0" smtClean="0">
                <a:solidFill>
                  <a:schemeClr val="tx1"/>
                </a:solidFill>
              </a:rPr>
              <a:t>Péter</a:t>
            </a:r>
          </a:p>
          <a:p>
            <a:r>
              <a:rPr lang="hu-HU" sz="3600" b="1" dirty="0" err="1" smtClean="0">
                <a:solidFill>
                  <a:schemeClr val="tx1"/>
                </a:solidFill>
              </a:rPr>
              <a:t>Github</a:t>
            </a:r>
            <a:r>
              <a:rPr lang="hu-HU" sz="3600" b="1" dirty="0" smtClean="0">
                <a:solidFill>
                  <a:schemeClr val="tx1"/>
                </a:solidFill>
              </a:rPr>
              <a:t> - </a:t>
            </a:r>
            <a:r>
              <a:rPr lang="hu-HU" sz="3600" b="1" dirty="0" err="1" smtClean="0">
                <a:solidFill>
                  <a:schemeClr val="tx1"/>
                </a:solidFill>
              </a:rPr>
              <a:t>Plonee</a:t>
            </a:r>
            <a:endParaRPr lang="hu-H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2326" y="194006"/>
            <a:ext cx="8534400" cy="1507067"/>
          </a:xfrm>
        </p:spPr>
        <p:txBody>
          <a:bodyPr/>
          <a:lstStyle/>
          <a:p>
            <a:r>
              <a:rPr lang="hu-HU" b="1" dirty="0" smtClean="0"/>
              <a:t>Quick </a:t>
            </a:r>
            <a:r>
              <a:rPr lang="hu-HU" b="1" dirty="0" err="1" smtClean="0"/>
              <a:t>recap</a:t>
            </a:r>
            <a:endParaRPr lang="hu-HU" b="1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544875" y="1665271"/>
            <a:ext cx="8534400" cy="36152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3200" b="1" dirty="0" smtClean="0">
                <a:solidFill>
                  <a:schemeClr val="tx1"/>
                </a:solidFill>
              </a:rPr>
              <a:t>The feeling of </a:t>
            </a:r>
            <a:r>
              <a:rPr lang="hu-HU" sz="3200" b="1" dirty="0" err="1" smtClean="0">
                <a:solidFill>
                  <a:schemeClr val="tx1"/>
                </a:solidFill>
              </a:rPr>
              <a:t>accomplishment</a:t>
            </a:r>
            <a:endParaRPr lang="hu-HU" sz="3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hu-HU" sz="3200" b="1" dirty="0" err="1" smtClean="0">
                <a:solidFill>
                  <a:schemeClr val="tx1"/>
                </a:solidFill>
              </a:rPr>
              <a:t>Getting</a:t>
            </a:r>
            <a:r>
              <a:rPr lang="hu-HU" sz="3200" b="1" dirty="0" smtClean="0">
                <a:solidFill>
                  <a:schemeClr val="tx1"/>
                </a:solidFill>
              </a:rPr>
              <a:t> more </a:t>
            </a:r>
            <a:r>
              <a:rPr lang="hu-HU" sz="3200" b="1" dirty="0" err="1" smtClean="0">
                <a:solidFill>
                  <a:schemeClr val="tx1"/>
                </a:solidFill>
              </a:rPr>
              <a:t>confident</a:t>
            </a:r>
            <a:endParaRPr lang="hu-HU" sz="3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hu-HU" sz="3200" b="1" dirty="0" err="1" smtClean="0">
                <a:solidFill>
                  <a:schemeClr val="tx1"/>
                </a:solidFill>
              </a:rPr>
              <a:t>To</a:t>
            </a:r>
            <a:r>
              <a:rPr lang="hu-HU" sz="3200" b="1" dirty="0" smtClean="0">
                <a:solidFill>
                  <a:schemeClr val="tx1"/>
                </a:solidFill>
              </a:rPr>
              <a:t> be </a:t>
            </a:r>
            <a:r>
              <a:rPr lang="hu-HU" sz="3200" b="1" dirty="0" err="1" smtClean="0">
                <a:solidFill>
                  <a:schemeClr val="tx1"/>
                </a:solidFill>
              </a:rPr>
              <a:t>the</a:t>
            </a:r>
            <a:r>
              <a:rPr lang="hu-HU" sz="3200" b="1" dirty="0" smtClean="0">
                <a:solidFill>
                  <a:schemeClr val="tx1"/>
                </a:solidFill>
              </a:rPr>
              <a:t> </a:t>
            </a:r>
            <a:r>
              <a:rPr lang="hu-HU" sz="3200" b="1" dirty="0" err="1" smtClean="0">
                <a:solidFill>
                  <a:schemeClr val="tx1"/>
                </a:solidFill>
              </a:rPr>
              <a:t>very</a:t>
            </a:r>
            <a:r>
              <a:rPr lang="hu-HU" sz="3200" b="1" dirty="0" smtClean="0">
                <a:solidFill>
                  <a:schemeClr val="tx1"/>
                </a:solidFill>
              </a:rPr>
              <a:t> </a:t>
            </a:r>
            <a:r>
              <a:rPr lang="hu-HU" sz="3200" b="1" dirty="0" err="1" smtClean="0">
                <a:solidFill>
                  <a:schemeClr val="tx1"/>
                </a:solidFill>
              </a:rPr>
              <a:t>best</a:t>
            </a:r>
            <a:r>
              <a:rPr lang="hu-HU" sz="3200" b="1" dirty="0" smtClean="0">
                <a:solidFill>
                  <a:schemeClr val="tx1"/>
                </a:solidFill>
              </a:rPr>
              <a:t>, </a:t>
            </a:r>
            <a:r>
              <a:rPr lang="hu-HU" sz="3200" b="1" dirty="0" err="1" smtClean="0">
                <a:solidFill>
                  <a:schemeClr val="tx1"/>
                </a:solidFill>
              </a:rPr>
              <a:t>like</a:t>
            </a:r>
            <a:r>
              <a:rPr lang="hu-HU" sz="3200" b="1" dirty="0" smtClean="0">
                <a:solidFill>
                  <a:schemeClr val="tx1"/>
                </a:solidFill>
              </a:rPr>
              <a:t> no1 </a:t>
            </a:r>
            <a:r>
              <a:rPr lang="hu-HU" sz="3200" b="1" dirty="0" err="1" smtClean="0">
                <a:solidFill>
                  <a:schemeClr val="tx1"/>
                </a:solidFill>
              </a:rPr>
              <a:t>ever</a:t>
            </a:r>
            <a:r>
              <a:rPr lang="hu-HU" sz="3200" b="1" dirty="0" smtClean="0">
                <a:solidFill>
                  <a:schemeClr val="tx1"/>
                </a:solidFill>
              </a:rPr>
              <a:t> </a:t>
            </a:r>
            <a:r>
              <a:rPr lang="hu-HU" sz="3200" b="1" dirty="0" err="1" smtClean="0">
                <a:solidFill>
                  <a:schemeClr val="tx1"/>
                </a:solidFill>
              </a:rPr>
              <a:t>was</a:t>
            </a:r>
            <a:endParaRPr lang="hu-HU" sz="3200" b="1" dirty="0" smtClean="0">
              <a:solidFill>
                <a:schemeClr val="tx1"/>
              </a:solidFill>
            </a:endParaRP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45" y="2185851"/>
            <a:ext cx="3504691" cy="46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263675"/>
            <a:ext cx="8534400" cy="1507067"/>
          </a:xfrm>
        </p:spPr>
        <p:txBody>
          <a:bodyPr>
            <a:normAutofit/>
          </a:bodyPr>
          <a:lstStyle/>
          <a:p>
            <a:r>
              <a:rPr lang="hu-HU" sz="4800" b="1" dirty="0" err="1" smtClean="0"/>
              <a:t>Classes</a:t>
            </a:r>
            <a:endParaRPr lang="hu-HU" sz="4800" b="1" dirty="0"/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5" y="1532377"/>
            <a:ext cx="4117607" cy="4964218"/>
          </a:xfrm>
        </p:spPr>
      </p:pic>
      <p:sp>
        <p:nvSpPr>
          <p:cNvPr id="10" name="Szövegdoboz 9"/>
          <p:cNvSpPr txBox="1"/>
          <p:nvPr/>
        </p:nvSpPr>
        <p:spPr>
          <a:xfrm>
            <a:off x="5765074" y="1543988"/>
            <a:ext cx="457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smtClean="0"/>
              <a:t>Main </a:t>
            </a:r>
            <a:r>
              <a:rPr lang="hu-HU" sz="3200" b="1" dirty="0" err="1" smtClean="0"/>
              <a:t>can’t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access</a:t>
            </a:r>
            <a:r>
              <a:rPr lang="hu-HU" sz="3200" b="1" dirty="0" smtClean="0"/>
              <a:t> it</a:t>
            </a:r>
            <a:endParaRPr lang="hu-HU" sz="3200" b="1" dirty="0"/>
          </a:p>
        </p:txBody>
      </p:sp>
      <p:sp>
        <p:nvSpPr>
          <p:cNvPr id="11" name="Jobbra nyíl 10"/>
          <p:cNvSpPr/>
          <p:nvPr/>
        </p:nvSpPr>
        <p:spPr>
          <a:xfrm>
            <a:off x="4693920" y="1645920"/>
            <a:ext cx="949234" cy="4441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Jobbra nyíl 11"/>
          <p:cNvSpPr/>
          <p:nvPr/>
        </p:nvSpPr>
        <p:spPr>
          <a:xfrm>
            <a:off x="4693920" y="3374572"/>
            <a:ext cx="949234" cy="4441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Jobbra nyíl 12"/>
          <p:cNvSpPr/>
          <p:nvPr/>
        </p:nvSpPr>
        <p:spPr>
          <a:xfrm>
            <a:off x="4693920" y="5316583"/>
            <a:ext cx="949234" cy="4441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5825882" y="3233934"/>
            <a:ext cx="457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/>
              <a:t>Default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values</a:t>
            </a:r>
            <a:endParaRPr lang="hu-HU" sz="3200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765073" y="5175945"/>
            <a:ext cx="457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/>
              <a:t>Call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this</a:t>
            </a:r>
            <a:r>
              <a:rPr lang="hu-HU" sz="3200" b="1" dirty="0" smtClean="0"/>
              <a:t> in Main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11203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263675"/>
            <a:ext cx="8534400" cy="1507067"/>
          </a:xfrm>
        </p:spPr>
        <p:txBody>
          <a:bodyPr>
            <a:normAutofit/>
          </a:bodyPr>
          <a:lstStyle/>
          <a:p>
            <a:r>
              <a:rPr lang="hu-HU" sz="4800" b="1" dirty="0" err="1" smtClean="0"/>
              <a:t>REcursion</a:t>
            </a:r>
            <a:endParaRPr lang="hu-HU" sz="4800" b="1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4604"/>
            <a:ext cx="12202359" cy="2473590"/>
          </a:xfrm>
        </p:spPr>
      </p:pic>
      <p:sp>
        <p:nvSpPr>
          <p:cNvPr id="7" name="Szövegdoboz 6"/>
          <p:cNvSpPr txBox="1"/>
          <p:nvPr/>
        </p:nvSpPr>
        <p:spPr>
          <a:xfrm>
            <a:off x="5704115" y="4173822"/>
            <a:ext cx="343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/>
              <a:t>Methodception</a:t>
            </a:r>
            <a:endParaRPr lang="hu-HU" sz="3200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8194"/>
            <a:ext cx="5103223" cy="28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263675"/>
            <a:ext cx="8534400" cy="1507067"/>
          </a:xfrm>
        </p:spPr>
        <p:txBody>
          <a:bodyPr>
            <a:normAutofit/>
          </a:bodyPr>
          <a:lstStyle/>
          <a:p>
            <a:r>
              <a:rPr lang="hu-HU" sz="4800" b="1" dirty="0" err="1" smtClean="0"/>
              <a:t>Gas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Station</a:t>
            </a:r>
            <a:endParaRPr lang="hu-HU" sz="4800" b="1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1189"/>
            <a:ext cx="12192000" cy="224681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7504790" cy="980825"/>
          </a:xfrm>
          <a:prstGeom prst="rect">
            <a:avLst/>
          </a:prstGeom>
        </p:spPr>
      </p:pic>
      <p:sp>
        <p:nvSpPr>
          <p:cNvPr id="7" name="Jobbra nyíl 6"/>
          <p:cNvSpPr/>
          <p:nvPr/>
        </p:nvSpPr>
        <p:spPr>
          <a:xfrm>
            <a:off x="7750629" y="2401943"/>
            <a:ext cx="949234" cy="4441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945702" y="2331623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/>
              <a:t>Create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object</a:t>
            </a:r>
            <a:endParaRPr lang="hu-HU" sz="3200" b="1" dirty="0"/>
          </a:p>
        </p:txBody>
      </p:sp>
      <p:cxnSp>
        <p:nvCxnSpPr>
          <p:cNvPr id="14" name="Egyenes összekötő nyíllal 13"/>
          <p:cNvCxnSpPr/>
          <p:nvPr/>
        </p:nvCxnSpPr>
        <p:spPr>
          <a:xfrm>
            <a:off x="684212" y="3240144"/>
            <a:ext cx="2729548" cy="12970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2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26367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hu-HU" sz="4800" b="1" dirty="0" err="1" smtClean="0"/>
              <a:t>Aims</a:t>
            </a:r>
            <a:r>
              <a:rPr lang="hu-HU" sz="4800" b="1" dirty="0" smtClean="0"/>
              <a:t> and </a:t>
            </a:r>
            <a:r>
              <a:rPr lang="hu-HU" sz="4800" b="1" dirty="0" err="1" smtClean="0"/>
              <a:t>goals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for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next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week</a:t>
            </a:r>
            <a:endParaRPr lang="hu-HU" sz="48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1948542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hu-HU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Pirates</a:t>
            </a:r>
            <a:endParaRPr lang="hu-HU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</a:t>
            </a:r>
            <a:endParaRPr lang="hu-HU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moar</a:t>
            </a:r>
            <a:endParaRPr lang="hu-HU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moar</a:t>
            </a:r>
            <a:endParaRPr lang="hu-HU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2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558" y="7233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u-HU" sz="5400" b="1" dirty="0" err="1" smtClean="0"/>
              <a:t>Thank</a:t>
            </a:r>
            <a:r>
              <a:rPr lang="hu-HU" sz="5400" b="1" dirty="0" smtClean="0"/>
              <a:t> </a:t>
            </a:r>
            <a:r>
              <a:rPr lang="hu-HU" sz="5400" b="1" dirty="0" err="1" smtClean="0"/>
              <a:t>you</a:t>
            </a:r>
            <a:r>
              <a:rPr lang="hu-HU" sz="5400" b="1" dirty="0" smtClean="0"/>
              <a:t>!</a:t>
            </a:r>
            <a:endParaRPr lang="hu-HU" sz="5400" b="1" dirty="0"/>
          </a:p>
        </p:txBody>
      </p:sp>
      <p:sp>
        <p:nvSpPr>
          <p:cNvPr id="4" name="Szövegdoboz 3"/>
          <p:cNvSpPr txBox="1"/>
          <p:nvPr/>
        </p:nvSpPr>
        <p:spPr>
          <a:xfrm>
            <a:off x="2255519" y="3431177"/>
            <a:ext cx="71323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500" b="1" dirty="0" smtClean="0"/>
              <a:t>Cső Alex!</a:t>
            </a:r>
            <a:endParaRPr lang="hu-HU" sz="11500" b="1" dirty="0"/>
          </a:p>
        </p:txBody>
      </p:sp>
    </p:spTree>
    <p:extLst>
      <p:ext uri="{BB962C8B-B14F-4D97-AF65-F5344CB8AC3E}">
        <p14:creationId xmlns:p14="http://schemas.microsoft.com/office/powerpoint/2010/main" val="216245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zelet">
  <a:themeElements>
    <a:clrScheme name="Turbulenci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383</TotalTime>
  <Words>62</Words>
  <Application>Microsoft Office PowerPoint</Application>
  <PresentationFormat>Szélesvásznú</PresentationFormat>
  <Paragraphs>24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Szelet</vt:lpstr>
      <vt:lpstr>The boss code</vt:lpstr>
      <vt:lpstr>Quick recap</vt:lpstr>
      <vt:lpstr>Classes</vt:lpstr>
      <vt:lpstr>REcursion</vt:lpstr>
      <vt:lpstr>Gas Station</vt:lpstr>
      <vt:lpstr>Aims and goals for next week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Keresztúri Péter</dc:title>
  <dc:creator>Windows-felhasználó</dc:creator>
  <cp:lastModifiedBy>Windows-felhasználó</cp:lastModifiedBy>
  <cp:revision>28</cp:revision>
  <dcterms:created xsi:type="dcterms:W3CDTF">2018-05-11T12:29:23Z</dcterms:created>
  <dcterms:modified xsi:type="dcterms:W3CDTF">2018-05-25T13:58:36Z</dcterms:modified>
</cp:coreProperties>
</file>