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58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54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20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15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61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488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39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54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6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37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77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847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7B1F-C103-4C79-9D52-C6D4A64CA813}" type="datetimeFigureOut">
              <a:rPr lang="hu-HU" smtClean="0"/>
              <a:t>2018. 06. 29.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471D-0200-4E9C-BB53-94619E1693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575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591878" y="2525989"/>
            <a:ext cx="3140765" cy="1628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836504" y="138389"/>
            <a:ext cx="8431696" cy="2387600"/>
          </a:xfrm>
        </p:spPr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Peter </a:t>
            </a:r>
            <a:r>
              <a:rPr lang="hu-HU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Keresztúri and </a:t>
            </a:r>
            <a:r>
              <a:rPr lang="hu-HU" b="1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the</a:t>
            </a:r>
            <a:r>
              <a:rPr lang="hu-HU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hu-HU" b="1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case</a:t>
            </a:r>
            <a:r>
              <a:rPr lang="hu-HU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of </a:t>
            </a:r>
            <a:r>
              <a:rPr lang="hu-HU" b="1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the</a:t>
            </a:r>
            <a:r>
              <a:rPr lang="hu-HU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hu-HU" b="1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Orc</a:t>
            </a:r>
            <a:r>
              <a:rPr lang="hu-HU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Club </a:t>
            </a:r>
            <a:endParaRPr lang="hu-HU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480352" y="2985811"/>
            <a:ext cx="9144000" cy="1655762"/>
          </a:xfrm>
        </p:spPr>
        <p:txBody>
          <a:bodyPr>
            <a:normAutofit/>
          </a:bodyPr>
          <a:lstStyle/>
          <a:p>
            <a:r>
              <a:rPr lang="hu-HU" sz="36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Github</a:t>
            </a:r>
            <a:r>
              <a:rPr lang="hu-HU" sz="3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: </a:t>
            </a:r>
            <a:r>
              <a:rPr lang="hu-HU" sz="36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Plonee</a:t>
            </a:r>
            <a:endParaRPr lang="hu-HU" sz="3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10008704" y="6192078"/>
            <a:ext cx="2183296" cy="6659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0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Bahnschrift SemiBold SemiConden" panose="020B0502040204020203" pitchFamily="34" charset="0"/>
              </a:rPr>
              <a:t>Info</a:t>
            </a:r>
            <a:r>
              <a:rPr lang="hu-HU" b="1" dirty="0" smtClean="0">
                <a:latin typeface="Bahnschrift SemiBold SemiConden" panose="020B0502040204020203" pitchFamily="34" charset="0"/>
              </a:rPr>
              <a:t>/</a:t>
            </a:r>
            <a:r>
              <a:rPr lang="hu-HU" b="1" dirty="0" err="1" smtClean="0">
                <a:latin typeface="Bahnschrift SemiBold SemiConden" panose="020B0502040204020203" pitchFamily="34" charset="0"/>
              </a:rPr>
              <a:t>References</a:t>
            </a:r>
            <a:endParaRPr lang="hu-HU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b="1" dirty="0" smtClean="0">
                <a:latin typeface="Bahnschrift SemiBold SemiConden" panose="020B0502040204020203" pitchFamily="34" charset="0"/>
              </a:rPr>
              <a:t>26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years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 old</a:t>
            </a:r>
          </a:p>
          <a:p>
            <a:r>
              <a:rPr lang="hu-HU" sz="3200" b="1" dirty="0" smtClean="0">
                <a:latin typeface="Bahnschrift SemiBold SemiConden" panose="020B0502040204020203" pitchFamily="34" charset="0"/>
              </a:rPr>
              <a:t>BGE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Commercial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 &amp; Marketing</a:t>
            </a:r>
          </a:p>
          <a:p>
            <a:r>
              <a:rPr lang="hu-HU" sz="3200" b="1" dirty="0" err="1" smtClean="0">
                <a:latin typeface="Bahnschrift SemiBold SemiConden" panose="020B0502040204020203" pitchFamily="34" charset="0"/>
              </a:rPr>
              <a:t>Worked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 in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pharma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 sector</a:t>
            </a:r>
          </a:p>
          <a:p>
            <a:r>
              <a:rPr lang="hu-HU" sz="3200" b="1" dirty="0" err="1" smtClean="0">
                <a:latin typeface="Bahnschrift SemiBold SemiConden" panose="020B0502040204020203" pitchFamily="34" charset="0"/>
              </a:rPr>
              <a:t>Likes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music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,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films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,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games</a:t>
            </a:r>
            <a:endParaRPr lang="hu-HU" sz="3200" b="1" dirty="0" smtClean="0">
              <a:latin typeface="Bahnschrift SemiBold SemiConden" panose="020B0502040204020203" pitchFamily="34" charset="0"/>
            </a:endParaRPr>
          </a:p>
          <a:p>
            <a:r>
              <a:rPr lang="hu-HU" sz="3200" b="1" dirty="0" err="1" smtClean="0">
                <a:latin typeface="Bahnschrift SemiBold SemiConden" panose="020B0502040204020203" pitchFamily="34" charset="0"/>
              </a:rPr>
              <a:t>Been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 a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detective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for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 42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years</a:t>
            </a:r>
            <a:endParaRPr lang="hu-HU" sz="3200" b="1" dirty="0" smtClean="0">
              <a:latin typeface="Bahnschrift SemiBold SemiConden" panose="020B0502040204020203" pitchFamily="34" charset="0"/>
            </a:endParaRPr>
          </a:p>
          <a:p>
            <a:r>
              <a:rPr lang="hu-HU" sz="3200" b="1" dirty="0" err="1" smtClean="0">
                <a:latin typeface="Bahnschrift SemiBold SemiConden" panose="020B0502040204020203" pitchFamily="34" charset="0"/>
              </a:rPr>
              <a:t>Cases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: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Wanderer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,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Todo</a:t>
            </a:r>
            <a:r>
              <a:rPr lang="hu-HU" sz="3200" b="1" dirty="0" smtClean="0">
                <a:latin typeface="Bahnschrift SemiBold SemiConden" panose="020B0502040204020203" pitchFamily="34" charset="0"/>
              </a:rPr>
              <a:t> </a:t>
            </a:r>
            <a:r>
              <a:rPr lang="hu-HU" sz="3200" b="1" dirty="0" err="1" smtClean="0">
                <a:latin typeface="Bahnschrift SemiBold SemiConden" panose="020B0502040204020203" pitchFamily="34" charset="0"/>
              </a:rPr>
              <a:t>App</a:t>
            </a:r>
            <a:endParaRPr lang="hu-HU" sz="3200" b="1" dirty="0" smtClean="0">
              <a:latin typeface="Bahnschrift SemiBold SemiConden" panose="020B0502040204020203" pitchFamily="34" charset="0"/>
            </a:endParaRP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795" y="2633828"/>
            <a:ext cx="2492005" cy="354313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5803">
            <a:off x="10286470" y="496995"/>
            <a:ext cx="1550598" cy="185576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7393">
            <a:off x="8642109" y="423100"/>
            <a:ext cx="2003558" cy="20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6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8444" y="5124266"/>
            <a:ext cx="10515600" cy="1325563"/>
          </a:xfrm>
        </p:spPr>
        <p:txBody>
          <a:bodyPr>
            <a:normAutofit/>
          </a:bodyPr>
          <a:lstStyle/>
          <a:p>
            <a:r>
              <a:rPr lang="hu-HU" sz="7200" b="1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Orc</a:t>
            </a:r>
            <a:r>
              <a:rPr lang="hu-HU" sz="7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Club</a:t>
            </a:r>
            <a:endParaRPr lang="hu-HU" sz="7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97" y="1121017"/>
            <a:ext cx="5016119" cy="4003249"/>
          </a:xfrm>
        </p:spPr>
      </p:pic>
    </p:spTree>
    <p:extLst>
      <p:ext uri="{BB962C8B-B14F-4D97-AF65-F5344CB8AC3E}">
        <p14:creationId xmlns:p14="http://schemas.microsoft.com/office/powerpoint/2010/main" val="5836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err="1" smtClean="0"/>
              <a:t>Classified</a:t>
            </a:r>
            <a:endParaRPr lang="hu-HU" sz="6000" b="1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56" y="641329"/>
            <a:ext cx="4393095" cy="5948314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60" y="2368598"/>
            <a:ext cx="2492005" cy="35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784">
            <a:off x="1013815" y="398520"/>
            <a:ext cx="5083880" cy="5798621"/>
          </a:xfr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66">
            <a:off x="6311188" y="826858"/>
            <a:ext cx="5004733" cy="4796202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52" y="3609256"/>
            <a:ext cx="7291296" cy="82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9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6" y="2554113"/>
            <a:ext cx="11391974" cy="2465148"/>
          </a:xfrm>
        </p:spPr>
      </p:pic>
      <p:sp>
        <p:nvSpPr>
          <p:cNvPr id="5" name="Téglalap 4"/>
          <p:cNvSpPr/>
          <p:nvPr/>
        </p:nvSpPr>
        <p:spPr>
          <a:xfrm>
            <a:off x="6480313" y="3548270"/>
            <a:ext cx="5297557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Andras89 </a:t>
            </a:r>
            <a:r>
              <a:rPr lang="hu-HU" b="1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repo</a:t>
            </a:r>
            <a:endParaRPr lang="hu-HU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3141"/>
            <a:ext cx="12192000" cy="435142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57" y="3815594"/>
            <a:ext cx="7321746" cy="43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1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 err="1" smtClean="0"/>
              <a:t>Conclusion</a:t>
            </a:r>
            <a:endParaRPr lang="hu-HU" sz="54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4000" dirty="0" err="1" smtClean="0"/>
              <a:t>Understand</a:t>
            </a:r>
            <a:r>
              <a:rPr lang="hu-HU" sz="4000" dirty="0" smtClean="0"/>
              <a:t> </a:t>
            </a:r>
            <a:r>
              <a:rPr lang="hu-HU" sz="4000" dirty="0" err="1" smtClean="0"/>
              <a:t>the</a:t>
            </a:r>
            <a:r>
              <a:rPr lang="hu-HU" sz="4000" dirty="0" smtClean="0"/>
              <a:t> </a:t>
            </a:r>
            <a:r>
              <a:rPr lang="hu-HU" sz="4000" dirty="0" err="1" smtClean="0"/>
              <a:t>case</a:t>
            </a:r>
            <a:r>
              <a:rPr lang="hu-HU" sz="4000" dirty="0" smtClean="0"/>
              <a:t> </a:t>
            </a:r>
            <a:r>
              <a:rPr lang="hu-HU" sz="4000" dirty="0" err="1" smtClean="0"/>
              <a:t>as</a:t>
            </a:r>
            <a:r>
              <a:rPr lang="hu-HU" sz="4000" dirty="0" smtClean="0"/>
              <a:t> a </a:t>
            </a:r>
            <a:r>
              <a:rPr lang="hu-HU" sz="4000" dirty="0" err="1" smtClean="0"/>
              <a:t>whole</a:t>
            </a:r>
            <a:endParaRPr lang="hu-HU" sz="4000" dirty="0" smtClean="0"/>
          </a:p>
          <a:p>
            <a:r>
              <a:rPr lang="hu-HU" sz="4000" dirty="0" err="1" smtClean="0"/>
              <a:t>Draw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ideas</a:t>
            </a:r>
            <a:endParaRPr lang="hu-HU" sz="4000" dirty="0" smtClean="0"/>
          </a:p>
          <a:p>
            <a:r>
              <a:rPr lang="hu-HU" sz="4000" dirty="0" err="1" smtClean="0"/>
              <a:t>Code</a:t>
            </a:r>
            <a:r>
              <a:rPr lang="hu-HU" sz="4000" dirty="0" smtClean="0"/>
              <a:t> in </a:t>
            </a:r>
            <a:r>
              <a:rPr lang="hu-HU" sz="4000" dirty="0" err="1" smtClean="0"/>
              <a:t>small</a:t>
            </a:r>
            <a:r>
              <a:rPr lang="hu-HU" sz="4000" dirty="0" smtClean="0"/>
              <a:t> </a:t>
            </a:r>
            <a:r>
              <a:rPr lang="hu-HU" sz="4000" dirty="0" err="1" smtClean="0"/>
              <a:t>portions</a:t>
            </a:r>
            <a:endParaRPr lang="hu-HU" sz="4000" dirty="0" smtClean="0"/>
          </a:p>
          <a:p>
            <a:r>
              <a:rPr lang="hu-HU" sz="4000" dirty="0" err="1" smtClean="0"/>
              <a:t>Search</a:t>
            </a:r>
            <a:r>
              <a:rPr lang="hu-HU" sz="4000" dirty="0" smtClean="0"/>
              <a:t> </a:t>
            </a:r>
            <a:r>
              <a:rPr lang="hu-HU" sz="4000" dirty="0" err="1" smtClean="0"/>
              <a:t>the</a:t>
            </a:r>
            <a:r>
              <a:rPr lang="hu-HU" sz="4000" dirty="0" smtClean="0"/>
              <a:t> web</a:t>
            </a:r>
          </a:p>
          <a:p>
            <a:r>
              <a:rPr lang="hu-HU" sz="4000" dirty="0" err="1" smtClean="0"/>
              <a:t>Never</a:t>
            </a:r>
            <a:r>
              <a:rPr lang="hu-HU" sz="4000" dirty="0" smtClean="0"/>
              <a:t> </a:t>
            </a:r>
            <a:r>
              <a:rPr lang="hu-HU" sz="4000" dirty="0" err="1" smtClean="0"/>
              <a:t>give</a:t>
            </a:r>
            <a:r>
              <a:rPr lang="hu-HU" sz="4000" dirty="0" smtClean="0"/>
              <a:t> </a:t>
            </a:r>
            <a:r>
              <a:rPr lang="hu-HU" sz="4000" dirty="0" err="1" smtClean="0"/>
              <a:t>up</a:t>
            </a:r>
            <a:endParaRPr lang="hu-HU" sz="4000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71" y="3101008"/>
            <a:ext cx="2080459" cy="24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17104" y="4966942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b="1" dirty="0" err="1" smtClean="0">
                <a:solidFill>
                  <a:schemeClr val="bg1"/>
                </a:solidFill>
              </a:rPr>
              <a:t>Thank</a:t>
            </a:r>
            <a:r>
              <a:rPr lang="hu-HU" sz="6600" b="1" dirty="0" smtClean="0">
                <a:solidFill>
                  <a:schemeClr val="bg1"/>
                </a:solidFill>
              </a:rPr>
              <a:t> </a:t>
            </a:r>
            <a:r>
              <a:rPr lang="hu-HU" sz="6600" b="1" dirty="0" err="1" smtClean="0">
                <a:solidFill>
                  <a:schemeClr val="bg1"/>
                </a:solidFill>
              </a:rPr>
              <a:t>you</a:t>
            </a:r>
            <a:r>
              <a:rPr lang="hu-HU" sz="6600" b="1" dirty="0" smtClean="0">
                <a:solidFill>
                  <a:schemeClr val="bg1"/>
                </a:solidFill>
              </a:rPr>
              <a:t> </a:t>
            </a:r>
            <a:r>
              <a:rPr lang="hu-HU" sz="6600" b="1" dirty="0" err="1" smtClean="0">
                <a:solidFill>
                  <a:schemeClr val="bg1"/>
                </a:solidFill>
              </a:rPr>
              <a:t>for</a:t>
            </a:r>
            <a:r>
              <a:rPr lang="hu-HU" sz="6600" b="1" dirty="0" smtClean="0">
                <a:solidFill>
                  <a:schemeClr val="bg1"/>
                </a:solidFill>
              </a:rPr>
              <a:t> </a:t>
            </a:r>
            <a:r>
              <a:rPr lang="hu-HU" sz="6600" b="1" dirty="0" err="1" smtClean="0">
                <a:solidFill>
                  <a:schemeClr val="bg1"/>
                </a:solidFill>
              </a:rPr>
              <a:t>your</a:t>
            </a:r>
            <a:r>
              <a:rPr lang="hu-HU" sz="6600" b="1" dirty="0" smtClean="0">
                <a:solidFill>
                  <a:schemeClr val="bg1"/>
                </a:solidFill>
              </a:rPr>
              <a:t> </a:t>
            </a:r>
            <a:r>
              <a:rPr lang="hu-HU" sz="6600" b="1" dirty="0" err="1" smtClean="0">
                <a:solidFill>
                  <a:schemeClr val="bg1"/>
                </a:solidFill>
              </a:rPr>
              <a:t>attention</a:t>
            </a:r>
            <a:r>
              <a:rPr lang="hu-HU" sz="6600" b="1" dirty="0" smtClean="0">
                <a:solidFill>
                  <a:schemeClr val="bg1"/>
                </a:solidFill>
              </a:rPr>
              <a:t>!</a:t>
            </a:r>
            <a:endParaRPr lang="hu-HU" sz="6600" b="1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9478" y="6029878"/>
            <a:ext cx="10515600" cy="82812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sz="6600" dirty="0" err="1" smtClean="0">
                <a:solidFill>
                  <a:schemeClr val="bg1"/>
                </a:solidFill>
              </a:rPr>
              <a:t>Case</a:t>
            </a:r>
            <a:r>
              <a:rPr lang="hu-HU" sz="6600" dirty="0" smtClean="0">
                <a:solidFill>
                  <a:schemeClr val="bg1"/>
                </a:solidFill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</a:rPr>
              <a:t>closed</a:t>
            </a:r>
            <a:endParaRPr lang="hu-H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75</Words>
  <Application>Microsoft Office PowerPoint</Application>
  <PresentationFormat>Szélesvásznú</PresentationFormat>
  <Paragraphs>20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Bahnschrift Condensed</vt:lpstr>
      <vt:lpstr>Bahnschrift SemiBold SemiConden</vt:lpstr>
      <vt:lpstr>Calibri</vt:lpstr>
      <vt:lpstr>Calibri Light</vt:lpstr>
      <vt:lpstr>Office-téma</vt:lpstr>
      <vt:lpstr>Peter Keresztúri and the case of the Orc Club </vt:lpstr>
      <vt:lpstr>Info/References</vt:lpstr>
      <vt:lpstr>Orc Club</vt:lpstr>
      <vt:lpstr>Classified</vt:lpstr>
      <vt:lpstr>PowerPoint-bemutató</vt:lpstr>
      <vt:lpstr>PowerPoint-bemutató</vt:lpstr>
      <vt:lpstr>Andras89 repo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15</cp:revision>
  <dcterms:created xsi:type="dcterms:W3CDTF">2018-06-29T12:06:49Z</dcterms:created>
  <dcterms:modified xsi:type="dcterms:W3CDTF">2018-06-29T13:34:14Z</dcterms:modified>
</cp:coreProperties>
</file>