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 smtClean="0"/>
              <a:t>Keresztúri</a:t>
            </a:r>
            <a:r>
              <a:rPr lang="hu-HU" dirty="0" smtClean="0"/>
              <a:t> </a:t>
            </a:r>
            <a:r>
              <a:rPr lang="hu-HU" sz="6000" dirty="0" smtClean="0"/>
              <a:t>Péter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600" dirty="0" err="1" smtClean="0"/>
              <a:t>Week</a:t>
            </a:r>
            <a:r>
              <a:rPr lang="hu-HU" sz="3600" dirty="0" smtClean="0"/>
              <a:t> 1 </a:t>
            </a:r>
            <a:r>
              <a:rPr lang="hu-HU" sz="3600" dirty="0" err="1" smtClean="0"/>
              <a:t>Demo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5036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Topics</a:t>
            </a:r>
            <a:r>
              <a:rPr lang="hu-HU" b="1" dirty="0" smtClean="0"/>
              <a:t> and </a:t>
            </a:r>
            <a:r>
              <a:rPr lang="hu-HU" b="1" dirty="0" err="1" smtClean="0"/>
              <a:t>progress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3600"/>
              </a:spcAft>
            </a:pPr>
            <a:r>
              <a:rPr lang="hu-HU" sz="2800" b="1" dirty="0" smtClean="0">
                <a:solidFill>
                  <a:srgbClr val="90C226"/>
                </a:solidFill>
              </a:rPr>
              <a:t>HTML &amp; CSS</a:t>
            </a:r>
          </a:p>
          <a:p>
            <a:pPr>
              <a:lnSpc>
                <a:spcPct val="200000"/>
              </a:lnSpc>
              <a:spcAft>
                <a:spcPts val="3600"/>
              </a:spcAft>
            </a:pPr>
            <a:r>
              <a:rPr lang="hu-HU" sz="2800" b="1" dirty="0" err="1" smtClean="0">
                <a:solidFill>
                  <a:srgbClr val="90C226"/>
                </a:solidFill>
              </a:rPr>
              <a:t>Use</a:t>
            </a:r>
            <a:r>
              <a:rPr lang="hu-HU" sz="2800" b="1" dirty="0" smtClean="0">
                <a:solidFill>
                  <a:srgbClr val="90C226"/>
                </a:solidFill>
              </a:rPr>
              <a:t> of </a:t>
            </a:r>
            <a:r>
              <a:rPr lang="hu-HU" sz="2800" b="1" dirty="0" err="1" smtClean="0">
                <a:solidFill>
                  <a:srgbClr val="90C226"/>
                </a:solidFill>
              </a:rPr>
              <a:t>git</a:t>
            </a:r>
            <a:r>
              <a:rPr lang="hu-HU" sz="2800" b="1" dirty="0" smtClean="0">
                <a:solidFill>
                  <a:srgbClr val="90C226"/>
                </a:solidFill>
              </a:rPr>
              <a:t> &amp; </a:t>
            </a:r>
            <a:r>
              <a:rPr lang="hu-HU" sz="2800" b="1" dirty="0" err="1" smtClean="0">
                <a:solidFill>
                  <a:srgbClr val="90C226"/>
                </a:solidFill>
              </a:rPr>
              <a:t>github</a:t>
            </a:r>
            <a:endParaRPr lang="hu-HU" sz="2800" b="1" dirty="0" smtClean="0">
              <a:solidFill>
                <a:srgbClr val="90C226"/>
              </a:solidFill>
            </a:endParaRPr>
          </a:p>
          <a:p>
            <a:pPr>
              <a:lnSpc>
                <a:spcPct val="200000"/>
              </a:lnSpc>
              <a:spcAft>
                <a:spcPts val="3600"/>
              </a:spcAft>
            </a:pPr>
            <a:r>
              <a:rPr lang="hu-HU" sz="2800" b="1" dirty="0" err="1" smtClean="0">
                <a:solidFill>
                  <a:srgbClr val="90C226"/>
                </a:solidFill>
              </a:rPr>
              <a:t>My</a:t>
            </a:r>
            <a:r>
              <a:rPr lang="hu-HU" sz="2800" b="1" dirty="0" smtClean="0">
                <a:solidFill>
                  <a:srgbClr val="90C226"/>
                </a:solidFill>
              </a:rPr>
              <a:t> </a:t>
            </a:r>
            <a:r>
              <a:rPr lang="hu-HU" sz="2800" b="1" dirty="0" err="1" smtClean="0">
                <a:solidFill>
                  <a:srgbClr val="90C226"/>
                </a:solidFill>
              </a:rPr>
              <a:t>progress</a:t>
            </a:r>
            <a:r>
              <a:rPr lang="hu-HU" sz="2800" b="1" dirty="0" smtClean="0">
                <a:solidFill>
                  <a:srgbClr val="90C226"/>
                </a:solidFill>
              </a:rPr>
              <a:t> in C#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11" y="1524864"/>
            <a:ext cx="4268786" cy="4268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5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Where</a:t>
            </a:r>
            <a:r>
              <a:rPr lang="hu-HU" b="1" dirty="0" smtClean="0"/>
              <a:t> I </a:t>
            </a:r>
            <a:r>
              <a:rPr lang="hu-HU" b="1" dirty="0" err="1" smtClean="0"/>
              <a:t>began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hu-HU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u-HU" sz="11500" b="1" dirty="0" smtClean="0">
                <a:solidFill>
                  <a:srgbClr val="90C2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hu-HU" sz="11500" b="1" dirty="0">
              <a:solidFill>
                <a:srgbClr val="90C2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7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91" y="3935897"/>
            <a:ext cx="12207891" cy="154511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77079" y="2922105"/>
            <a:ext cx="229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 smtClean="0">
                <a:solidFill>
                  <a:srgbClr val="90C226"/>
                </a:solidFill>
              </a:rPr>
              <a:t>HTML:</a:t>
            </a:r>
            <a:endParaRPr lang="hu-HU" sz="280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379160" y="464378"/>
            <a:ext cx="8596668" cy="1320800"/>
          </a:xfrm>
        </p:spPr>
        <p:txBody>
          <a:bodyPr/>
          <a:lstStyle/>
          <a:p>
            <a:r>
              <a:rPr lang="hu-HU" b="1" dirty="0" smtClean="0"/>
              <a:t>HTML &amp; CSS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154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940" y="0"/>
            <a:ext cx="5377069" cy="685219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461052" y="2484783"/>
            <a:ext cx="131318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 smtClean="0">
                <a:solidFill>
                  <a:srgbClr val="90C226"/>
                </a:solidFill>
              </a:rPr>
              <a:t>CSS:</a:t>
            </a:r>
            <a:endParaRPr lang="hu-HU" b="1" dirty="0">
              <a:solidFill>
                <a:srgbClr val="90C226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09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dirty="0"/>
              <a:t> </a:t>
            </a:r>
            <a:r>
              <a:rPr lang="hu-HU" dirty="0" smtClean="0"/>
              <a:t>&amp; </a:t>
            </a:r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hu-HU" sz="2800" dirty="0" smtClean="0">
                <a:solidFill>
                  <a:srgbClr val="90C226"/>
                </a:solidFill>
              </a:rPr>
              <a:t>Got </a:t>
            </a:r>
            <a:r>
              <a:rPr lang="hu-HU" sz="2800" dirty="0" err="1" smtClean="0">
                <a:solidFill>
                  <a:srgbClr val="90C226"/>
                </a:solidFill>
              </a:rPr>
              <a:t>the</a:t>
            </a:r>
            <a:r>
              <a:rPr lang="hu-HU" sz="2800" dirty="0" smtClean="0">
                <a:solidFill>
                  <a:srgbClr val="90C226"/>
                </a:solidFill>
              </a:rPr>
              <a:t> hang of it</a:t>
            </a: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hu-HU" sz="2800" dirty="0" err="1" smtClean="0">
                <a:solidFill>
                  <a:srgbClr val="90C226"/>
                </a:solidFill>
              </a:rPr>
              <a:t>Still</a:t>
            </a:r>
            <a:r>
              <a:rPr lang="hu-HU" sz="2800" dirty="0" smtClean="0">
                <a:solidFill>
                  <a:srgbClr val="90C226"/>
                </a:solidFill>
              </a:rPr>
              <a:t> </a:t>
            </a:r>
            <a:r>
              <a:rPr lang="hu-HU" sz="2800" dirty="0" err="1" smtClean="0">
                <a:solidFill>
                  <a:srgbClr val="90C226"/>
                </a:solidFill>
              </a:rPr>
              <a:t>etting</a:t>
            </a:r>
            <a:r>
              <a:rPr lang="hu-HU" sz="2800" dirty="0" smtClean="0">
                <a:solidFill>
                  <a:srgbClr val="90C226"/>
                </a:solidFill>
              </a:rPr>
              <a:t> </a:t>
            </a:r>
            <a:r>
              <a:rPr lang="hu-HU" sz="2800" dirty="0" err="1" smtClean="0">
                <a:solidFill>
                  <a:srgbClr val="90C226"/>
                </a:solidFill>
              </a:rPr>
              <a:t>used</a:t>
            </a:r>
            <a:r>
              <a:rPr lang="hu-HU" sz="2800" dirty="0" smtClean="0">
                <a:solidFill>
                  <a:srgbClr val="90C226"/>
                </a:solidFill>
              </a:rPr>
              <a:t> </a:t>
            </a:r>
            <a:r>
              <a:rPr lang="hu-HU" sz="2800" dirty="0" err="1" smtClean="0">
                <a:solidFill>
                  <a:srgbClr val="90C226"/>
                </a:solidFill>
              </a:rPr>
              <a:t>to</a:t>
            </a:r>
            <a:r>
              <a:rPr lang="hu-HU" sz="2800" dirty="0" smtClean="0">
                <a:solidFill>
                  <a:srgbClr val="90C226"/>
                </a:solidFill>
              </a:rPr>
              <a:t> it</a:t>
            </a: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hu-HU" sz="2800" dirty="0" err="1" smtClean="0">
                <a:solidFill>
                  <a:srgbClr val="90C226"/>
                </a:solidFill>
              </a:rPr>
              <a:t>Could</a:t>
            </a:r>
            <a:r>
              <a:rPr lang="hu-HU" sz="2800" dirty="0" smtClean="0">
                <a:solidFill>
                  <a:srgbClr val="90C226"/>
                </a:solidFill>
              </a:rPr>
              <a:t> </a:t>
            </a:r>
            <a:r>
              <a:rPr lang="hu-HU" sz="2800" dirty="0" err="1" smtClean="0">
                <a:solidFill>
                  <a:srgbClr val="90C226"/>
                </a:solidFill>
              </a:rPr>
              <a:t>help</a:t>
            </a:r>
            <a:r>
              <a:rPr lang="hu-HU" sz="2800" dirty="0" smtClean="0">
                <a:solidFill>
                  <a:srgbClr val="90C226"/>
                </a:solidFill>
              </a:rPr>
              <a:t> </a:t>
            </a:r>
            <a:r>
              <a:rPr lang="hu-HU" sz="2800" dirty="0" err="1" smtClean="0">
                <a:solidFill>
                  <a:srgbClr val="90C226"/>
                </a:solidFill>
              </a:rPr>
              <a:t>classmates</a:t>
            </a:r>
            <a:endParaRPr lang="hu-HU" sz="2800" dirty="0" smtClean="0">
              <a:solidFill>
                <a:srgbClr val="90C226"/>
              </a:solidFill>
            </a:endParaRPr>
          </a:p>
          <a:p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9" y="854764"/>
            <a:ext cx="3904169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My</a:t>
            </a:r>
            <a:r>
              <a:rPr lang="hu-HU" b="1" dirty="0" smtClean="0"/>
              <a:t> </a:t>
            </a:r>
            <a:r>
              <a:rPr lang="hu-HU" b="1" dirty="0" err="1" smtClean="0"/>
              <a:t>progress</a:t>
            </a:r>
            <a:r>
              <a:rPr lang="hu-HU" b="1" dirty="0" smtClean="0"/>
              <a:t> in C#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178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hu-HU" sz="2800" b="1" dirty="0" smtClean="0">
                <a:solidFill>
                  <a:srgbClr val="90C226"/>
                </a:solidFill>
              </a:rPr>
              <a:t>Syntax</a:t>
            </a: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hu-HU" sz="2800" b="1" dirty="0" err="1" smtClean="0">
                <a:solidFill>
                  <a:srgbClr val="90C226"/>
                </a:solidFill>
              </a:rPr>
              <a:t>Declaring</a:t>
            </a:r>
            <a:r>
              <a:rPr lang="hu-HU" sz="2800" b="1" dirty="0" smtClean="0">
                <a:solidFill>
                  <a:srgbClr val="90C226"/>
                </a:solidFill>
              </a:rPr>
              <a:t> </a:t>
            </a:r>
            <a:r>
              <a:rPr lang="hu-HU" sz="2800" b="1" dirty="0" err="1" smtClean="0">
                <a:solidFill>
                  <a:srgbClr val="90C226"/>
                </a:solidFill>
              </a:rPr>
              <a:t>variables</a:t>
            </a:r>
            <a:endParaRPr lang="hu-HU" sz="2800" b="1" dirty="0" smtClean="0">
              <a:solidFill>
                <a:srgbClr val="90C226"/>
              </a:solidFill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hu-HU" sz="2800" b="1" dirty="0" err="1" smtClean="0">
                <a:solidFill>
                  <a:srgbClr val="90C226"/>
                </a:solidFill>
              </a:rPr>
              <a:t>If</a:t>
            </a:r>
            <a:r>
              <a:rPr lang="hu-HU" sz="2800" b="1" dirty="0" smtClean="0">
                <a:solidFill>
                  <a:srgbClr val="90C226"/>
                </a:solidFill>
              </a:rPr>
              <a:t> </a:t>
            </a:r>
            <a:r>
              <a:rPr lang="hu-HU" sz="2800" b="1" dirty="0" err="1" smtClean="0">
                <a:solidFill>
                  <a:srgbClr val="90C226"/>
                </a:solidFill>
              </a:rPr>
              <a:t>statements</a:t>
            </a:r>
            <a:endParaRPr lang="hu-HU" sz="2800" b="1" dirty="0" smtClean="0">
              <a:solidFill>
                <a:srgbClr val="90C226"/>
              </a:solidFill>
            </a:endParaRP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hu-HU" sz="2800" b="1" dirty="0" err="1" smtClean="0">
                <a:solidFill>
                  <a:srgbClr val="90C226"/>
                </a:solidFill>
              </a:rPr>
              <a:t>For</a:t>
            </a:r>
            <a:r>
              <a:rPr lang="hu-HU" sz="2800" b="1" dirty="0" smtClean="0">
                <a:solidFill>
                  <a:srgbClr val="90C226"/>
                </a:solidFill>
              </a:rPr>
              <a:t> </a:t>
            </a:r>
            <a:r>
              <a:rPr lang="hu-HU" sz="2800" b="1" dirty="0" err="1" smtClean="0">
                <a:solidFill>
                  <a:srgbClr val="90C226"/>
                </a:solidFill>
              </a:rPr>
              <a:t>loops</a:t>
            </a:r>
            <a:endParaRPr lang="hu-HU" sz="2800" b="1" dirty="0" smtClean="0">
              <a:solidFill>
                <a:srgbClr val="90C226"/>
              </a:solidFill>
            </a:endParaRP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74" y="1520687"/>
            <a:ext cx="7573526" cy="53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5507" y="293535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5400" b="1" dirty="0" err="1" smtClean="0"/>
              <a:t>Thank</a:t>
            </a:r>
            <a:r>
              <a:rPr lang="hu-HU" sz="5400" b="1" dirty="0" smtClean="0"/>
              <a:t> </a:t>
            </a:r>
            <a:r>
              <a:rPr lang="hu-HU" sz="5400" b="1" dirty="0" err="1" smtClean="0"/>
              <a:t>you</a:t>
            </a:r>
            <a:r>
              <a:rPr lang="hu-HU" sz="5400" b="1" dirty="0" smtClean="0"/>
              <a:t>!</a:t>
            </a:r>
            <a:endParaRPr lang="hu-HU" sz="5400" b="1" dirty="0"/>
          </a:p>
        </p:txBody>
      </p:sp>
    </p:spTree>
    <p:extLst>
      <p:ext uri="{BB962C8B-B14F-4D97-AF65-F5344CB8AC3E}">
        <p14:creationId xmlns:p14="http://schemas.microsoft.com/office/powerpoint/2010/main" val="21624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63</Words>
  <Application>Microsoft Office PowerPoint</Application>
  <PresentationFormat>Szélesvásznú</PresentationFormat>
  <Paragraphs>23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Fazetta</vt:lpstr>
      <vt:lpstr>Keresztúri Péter</vt:lpstr>
      <vt:lpstr>Topics and progress</vt:lpstr>
      <vt:lpstr>Where I began</vt:lpstr>
      <vt:lpstr>HTML &amp; CSS</vt:lpstr>
      <vt:lpstr>PowerPoint-bemutató</vt:lpstr>
      <vt:lpstr>Git &amp; Github</vt:lpstr>
      <vt:lpstr>My progress in C#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Keresztúri Péter</dc:title>
  <dc:creator>Windows-felhasználó</dc:creator>
  <cp:lastModifiedBy>Windows-felhasználó</cp:lastModifiedBy>
  <cp:revision>8</cp:revision>
  <dcterms:created xsi:type="dcterms:W3CDTF">2018-05-11T12:29:23Z</dcterms:created>
  <dcterms:modified xsi:type="dcterms:W3CDTF">2018-05-11T14:43:02Z</dcterms:modified>
</cp:coreProperties>
</file>