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671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8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717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8718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24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73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18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379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4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931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26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066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24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112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87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44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474F-6952-47B0-A8A2-219BCF8D575B}" type="datetimeFigureOut">
              <a:rPr lang="hu-HU" smtClean="0"/>
              <a:t>2021. 12. 03.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12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7AF3BE-8190-4185-9E2B-4B64DAAA4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Is </a:t>
            </a:r>
            <a:r>
              <a:rPr lang="hu-HU" dirty="0" err="1"/>
              <a:t>it</a:t>
            </a:r>
            <a:r>
              <a:rPr lang="hu-HU" dirty="0"/>
              <a:t> a </a:t>
            </a:r>
            <a:r>
              <a:rPr lang="hu-HU" dirty="0" err="1"/>
              <a:t>prime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?</a:t>
            </a:r>
            <a:br>
              <a:rPr lang="hu-HU" dirty="0"/>
            </a:br>
            <a:r>
              <a:rPr lang="hu-HU" sz="4400" dirty="0"/>
              <a:t>A </a:t>
            </a:r>
            <a:r>
              <a:rPr lang="hu-HU" sz="4400" dirty="0" err="1"/>
              <a:t>short</a:t>
            </a:r>
            <a:r>
              <a:rPr lang="hu-HU" sz="4400" dirty="0"/>
              <a:t> </a:t>
            </a:r>
            <a:r>
              <a:rPr lang="hu-HU" sz="4400" dirty="0" err="1"/>
              <a:t>code</a:t>
            </a:r>
            <a:r>
              <a:rPr lang="hu-HU" sz="4400" dirty="0"/>
              <a:t> in </a:t>
            </a:r>
            <a:r>
              <a:rPr lang="hu-HU" sz="4400" dirty="0" err="1"/>
              <a:t>TypeScript</a:t>
            </a:r>
            <a:endParaRPr lang="hu-HU" sz="4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22559D-7C66-4657-9197-F1BF16FE8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Lotti Simon-</a:t>
            </a:r>
            <a:r>
              <a:rPr lang="hu-HU" dirty="0" err="1"/>
              <a:t>Lamm</a:t>
            </a:r>
            <a:endParaRPr lang="hu-HU" dirty="0"/>
          </a:p>
          <a:p>
            <a:r>
              <a:rPr lang="hu-HU" dirty="0" err="1"/>
              <a:t>Green</a:t>
            </a:r>
            <a:r>
              <a:rPr lang="hu-HU" dirty="0"/>
              <a:t> </a:t>
            </a:r>
            <a:r>
              <a:rPr lang="hu-HU" dirty="0" err="1"/>
              <a:t>fox</a:t>
            </a:r>
            <a:r>
              <a:rPr lang="hu-HU" dirty="0"/>
              <a:t> A4M, </a:t>
            </a:r>
            <a:r>
              <a:rPr lang="hu-HU" dirty="0" err="1"/>
              <a:t>Week</a:t>
            </a:r>
            <a:r>
              <a:rPr lang="hu-HU" dirty="0"/>
              <a:t> 4</a:t>
            </a:r>
          </a:p>
          <a:p>
            <a:r>
              <a:rPr lang="hu-HU" dirty="0"/>
              <a:t>03.12.2021.</a:t>
            </a:r>
          </a:p>
        </p:txBody>
      </p:sp>
    </p:spTree>
    <p:extLst>
      <p:ext uri="{BB962C8B-B14F-4D97-AF65-F5344CB8AC3E}">
        <p14:creationId xmlns:p14="http://schemas.microsoft.com/office/powerpoint/2010/main" val="323423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56B970-B131-4D27-9B74-61A2B0A5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Prime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definition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55A2ED-11FA-47DE-9436-B6C036A99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Wikipedia:</a:t>
            </a:r>
          </a:p>
          <a:p>
            <a:pPr marL="0" indent="0">
              <a:buNone/>
            </a:pPr>
            <a:r>
              <a:rPr lang="en-US" sz="2400" dirty="0"/>
              <a:t>A prime number (or a prime) is a natural number greater than 1 that is not a product of two smaller natural numbers</a:t>
            </a:r>
            <a:endParaRPr lang="hu-HU" sz="240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3CD061-C8B1-4B5A-8D6F-AFA82D2F9C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memories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school</a:t>
            </a:r>
            <a:r>
              <a:rPr lang="hu-HU" dirty="0"/>
              <a:t>:</a:t>
            </a:r>
            <a:br>
              <a:rPr lang="hu-HU" dirty="0"/>
            </a:br>
            <a:r>
              <a:rPr lang="hu-HU" sz="2400" dirty="0"/>
              <a:t>P</a:t>
            </a:r>
            <a:r>
              <a:rPr lang="en-US" sz="2400" dirty="0"/>
              <a:t>rime number can be d</a:t>
            </a:r>
            <a:r>
              <a:rPr lang="hu-HU" sz="2400" dirty="0"/>
              <a:t>i</a:t>
            </a:r>
            <a:r>
              <a:rPr lang="en-US" sz="2400" dirty="0"/>
              <a:t>vide</a:t>
            </a:r>
            <a:r>
              <a:rPr lang="hu-HU" sz="2400" dirty="0"/>
              <a:t>d</a:t>
            </a:r>
            <a:r>
              <a:rPr lang="en-US" sz="2400" dirty="0"/>
              <a:t> without </a:t>
            </a:r>
            <a:r>
              <a:rPr lang="hu-HU" sz="2400" dirty="0" err="1"/>
              <a:t>remainder</a:t>
            </a:r>
            <a:r>
              <a:rPr lang="en-US" sz="2400" dirty="0"/>
              <a:t> just with 1 and itself. 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54133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92C191-2599-4DDD-A820-5CB06C65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- </a:t>
            </a:r>
            <a:r>
              <a:rPr lang="hu-HU" dirty="0" err="1"/>
              <a:t>variables</a:t>
            </a:r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9EBC15C-51B0-4822-80FE-60ABB17F5D07}"/>
              </a:ext>
            </a:extLst>
          </p:cNvPr>
          <p:cNvSpPr/>
          <p:nvPr/>
        </p:nvSpPr>
        <p:spPr>
          <a:xfrm>
            <a:off x="677334" y="2521059"/>
            <a:ext cx="84666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5886F5-5E02-46C4-A5D1-AC8295E4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- </a:t>
            </a:r>
            <a:r>
              <a:rPr lang="hu-HU" dirty="0" err="1"/>
              <a:t>modulo</a:t>
            </a: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0AD0555-E3CE-46FE-A583-58CFAB1ECDDB}"/>
              </a:ext>
            </a:extLst>
          </p:cNvPr>
          <p:cNvSpPr/>
          <p:nvPr/>
        </p:nvSpPr>
        <p:spPr>
          <a:xfrm>
            <a:off x="677334" y="1930400"/>
            <a:ext cx="84666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i: number = </a:t>
            </a:r>
            <a:r>
              <a:rPr lang="en-US" sz="2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2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console.log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 is not a prime number"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8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834235-DB9C-4D36-8DA4-28643EEE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- </a:t>
            </a:r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if</a:t>
            </a: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FAC1253-D876-47AA-A1E0-1C6721B38D29}"/>
              </a:ext>
            </a:extLst>
          </p:cNvPr>
          <p:cNvSpPr/>
          <p:nvPr/>
        </p:nvSpPr>
        <p:spPr>
          <a:xfrm>
            <a:off x="677334" y="2274838"/>
            <a:ext cx="84666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console.log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is not a prime number"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console.log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is a prime number"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1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58E85F-4E1E-4536-B953-94A1243C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-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works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F9F53FA-B2B8-4D0F-8623-EB57E52FA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1" y="2908823"/>
            <a:ext cx="3256426" cy="89636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B1345D0-D412-421A-BBC7-EEBD39FDC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6239"/>
            <a:ext cx="8826305" cy="1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9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87B991-4454-48FF-8BF4-6002F38B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be </a:t>
            </a:r>
            <a:r>
              <a:rPr lang="hu-HU" dirty="0" err="1"/>
              <a:t>better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D5F7FB-57E8-4F83-AD93-65C81C92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 I </a:t>
            </a:r>
            <a:r>
              <a:rPr lang="hu-HU" sz="2400" dirty="0" err="1"/>
              <a:t>can</a:t>
            </a:r>
            <a:r>
              <a:rPr lang="hu-HU" sz="2400" dirty="0"/>
              <a:t> </a:t>
            </a:r>
            <a:r>
              <a:rPr lang="hu-HU" sz="2400" dirty="0" err="1"/>
              <a:t>step</a:t>
            </a:r>
            <a:r>
              <a:rPr lang="hu-HU" sz="2400" dirty="0"/>
              <a:t> </a:t>
            </a:r>
            <a:r>
              <a:rPr lang="hu-HU" sz="2400" dirty="0" err="1"/>
              <a:t>two</a:t>
            </a:r>
            <a:r>
              <a:rPr lang="hu-HU" sz="2400" dirty="0"/>
              <a:t> </a:t>
            </a:r>
            <a:r>
              <a:rPr lang="hu-HU" sz="2400" dirty="0" err="1"/>
              <a:t>numbers</a:t>
            </a:r>
            <a:r>
              <a:rPr lang="hu-HU" sz="2400" dirty="0"/>
              <a:t> in </a:t>
            </a:r>
            <a:r>
              <a:rPr lang="hu-HU" sz="2400" dirty="0" err="1"/>
              <a:t>one</a:t>
            </a:r>
            <a:r>
              <a:rPr lang="hu-HU" sz="2400" dirty="0"/>
              <a:t> </a:t>
            </a:r>
            <a:r>
              <a:rPr lang="hu-HU" sz="2400" dirty="0" err="1"/>
              <a:t>iteration</a:t>
            </a:r>
            <a:r>
              <a:rPr lang="hu-HU" sz="2400" dirty="0"/>
              <a:t>-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even</a:t>
            </a:r>
            <a:r>
              <a:rPr lang="hu-HU" sz="2400" dirty="0"/>
              <a:t> </a:t>
            </a:r>
            <a:r>
              <a:rPr lang="hu-HU" sz="2400" dirty="0" err="1"/>
              <a:t>numbers</a:t>
            </a:r>
            <a:r>
              <a:rPr lang="hu-HU" sz="2400" dirty="0"/>
              <a:t> </a:t>
            </a:r>
            <a:r>
              <a:rPr lang="hu-HU" sz="2400" dirty="0" err="1"/>
              <a:t>are</a:t>
            </a:r>
            <a:r>
              <a:rPr lang="hu-HU" sz="2400" dirty="0"/>
              <a:t> </a:t>
            </a:r>
            <a:r>
              <a:rPr lang="hu-HU" sz="2400" dirty="0" err="1"/>
              <a:t>not</a:t>
            </a:r>
            <a:r>
              <a:rPr lang="hu-HU" sz="2400" dirty="0"/>
              <a:t> </a:t>
            </a:r>
            <a:r>
              <a:rPr lang="hu-HU" sz="2400" dirty="0" err="1"/>
              <a:t>prime</a:t>
            </a:r>
            <a:r>
              <a:rPr lang="hu-HU" sz="2400" dirty="0"/>
              <a:t> (</a:t>
            </a:r>
            <a:r>
              <a:rPr lang="hu-HU" sz="2400" dirty="0" err="1"/>
              <a:t>except</a:t>
            </a:r>
            <a:r>
              <a:rPr lang="hu-HU" sz="2400" dirty="0"/>
              <a:t> </a:t>
            </a:r>
            <a:r>
              <a:rPr lang="hu-HU" sz="2400" dirty="0" err="1"/>
              <a:t>two</a:t>
            </a:r>
            <a:r>
              <a:rPr lang="hu-HU" sz="2400" dirty="0"/>
              <a:t>)</a:t>
            </a:r>
          </a:p>
          <a:p>
            <a:r>
              <a:rPr lang="hu-HU" sz="2400" dirty="0"/>
              <a:t> I </a:t>
            </a:r>
            <a:r>
              <a:rPr lang="hu-HU" sz="2400" dirty="0" err="1"/>
              <a:t>can</a:t>
            </a:r>
            <a:r>
              <a:rPr lang="hu-HU" sz="2400" dirty="0"/>
              <a:t> </a:t>
            </a:r>
            <a:r>
              <a:rPr lang="hu-HU" sz="2400" dirty="0" err="1"/>
              <a:t>examine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i&lt; </a:t>
            </a:r>
            <a:r>
              <a:rPr lang="hu-HU" sz="2400" dirty="0" err="1"/>
              <a:t>square</a:t>
            </a:r>
            <a:r>
              <a:rPr lang="hu-HU" sz="2400" dirty="0"/>
              <a:t> </a:t>
            </a:r>
            <a:r>
              <a:rPr lang="hu-HU" sz="2400" dirty="0" err="1"/>
              <a:t>root</a:t>
            </a:r>
            <a:r>
              <a:rPr lang="hu-HU" sz="2400" dirty="0"/>
              <a:t> of </a:t>
            </a:r>
            <a:r>
              <a:rPr lang="hu-HU" sz="2400"/>
              <a:t>myNumber</a:t>
            </a:r>
            <a:endParaRPr lang="hu-HU" sz="2400" dirty="0"/>
          </a:p>
          <a:p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7525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8F822D-9195-49E1-858A-3204C7B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16" y="2818227"/>
            <a:ext cx="9170051" cy="1795975"/>
          </a:xfrm>
        </p:spPr>
        <p:txBody>
          <a:bodyPr>
            <a:normAutofit/>
          </a:bodyPr>
          <a:lstStyle/>
          <a:p>
            <a:r>
              <a:rPr lang="hu-HU" sz="4800" dirty="0" err="1"/>
              <a:t>Thank</a:t>
            </a:r>
            <a:r>
              <a:rPr lang="hu-HU" sz="4800" dirty="0"/>
              <a:t> </a:t>
            </a:r>
            <a:r>
              <a:rPr lang="hu-HU" sz="4800" dirty="0" err="1"/>
              <a:t>you</a:t>
            </a:r>
            <a:r>
              <a:rPr lang="hu-HU" sz="4800" dirty="0"/>
              <a:t> </a:t>
            </a:r>
            <a:r>
              <a:rPr lang="hu-HU" sz="4800" dirty="0" err="1"/>
              <a:t>for</a:t>
            </a:r>
            <a:r>
              <a:rPr lang="hu-HU" sz="4800" dirty="0"/>
              <a:t> </a:t>
            </a:r>
            <a:r>
              <a:rPr lang="hu-HU" sz="4800" dirty="0" err="1"/>
              <a:t>your</a:t>
            </a:r>
            <a:r>
              <a:rPr lang="hu-HU" sz="4800" dirty="0"/>
              <a:t> </a:t>
            </a:r>
            <a:r>
              <a:rPr lang="hu-HU" sz="4800" dirty="0" err="1"/>
              <a:t>attention</a:t>
            </a:r>
            <a:r>
              <a:rPr lang="hu-HU" sz="4800" dirty="0"/>
              <a:t>!</a:t>
            </a:r>
            <a:br>
              <a:rPr lang="hu-HU" sz="4800" dirty="0"/>
            </a:b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2220983751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283</Words>
  <Application>Microsoft Office PowerPoint</Application>
  <PresentationFormat>Szélesvásznú</PresentationFormat>
  <Paragraphs>32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Consolas</vt:lpstr>
      <vt:lpstr>Trebuchet MS</vt:lpstr>
      <vt:lpstr>Wingdings 3</vt:lpstr>
      <vt:lpstr>Dimenzió</vt:lpstr>
      <vt:lpstr>Is it a prime number? A short code in TypeScript</vt:lpstr>
      <vt:lpstr>Prime number definition</vt:lpstr>
      <vt:lpstr>My code- variables</vt:lpstr>
      <vt:lpstr>My code- modulo</vt:lpstr>
      <vt:lpstr>My code- second if</vt:lpstr>
      <vt:lpstr>My code- how it works</vt:lpstr>
      <vt:lpstr>How can it be better?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a prime number? A short code in typescript</dc:title>
  <dc:creator>Lotti</dc:creator>
  <cp:lastModifiedBy>Lotti</cp:lastModifiedBy>
  <cp:revision>13</cp:revision>
  <dcterms:created xsi:type="dcterms:W3CDTF">2021-12-02T17:00:54Z</dcterms:created>
  <dcterms:modified xsi:type="dcterms:W3CDTF">2021-12-03T09:32:21Z</dcterms:modified>
</cp:coreProperties>
</file>