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6" r:id="rId4"/>
    <p:sldId id="260" r:id="rId5"/>
    <p:sldId id="267" r:id="rId6"/>
    <p:sldId id="258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2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51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41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5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4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96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98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8E474F-6952-47B0-A8A2-219BCF8D575B}" type="datetimeFigureOut">
              <a:rPr lang="hu-HU" smtClean="0"/>
              <a:t>2022. 01. 14.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DCFBEC-4863-47AA-AD1A-0CE3DC3D5B91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1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amm.lott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AF3BE-8190-4185-9E2B-4B64DAAA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917723" cy="2434414"/>
          </a:xfrm>
        </p:spPr>
        <p:txBody>
          <a:bodyPr/>
          <a:lstStyle/>
          <a:p>
            <a:r>
              <a:rPr lang="en-US"/>
              <a:t>Super hexagon</a:t>
            </a:r>
            <a:endParaRPr lang="en-US" sz="440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22559D-7C66-4657-9197-F1BF16FE8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03250"/>
            <a:ext cx="10058400" cy="1790434"/>
          </a:xfrm>
        </p:spPr>
        <p:txBody>
          <a:bodyPr>
            <a:normAutofit/>
          </a:bodyPr>
          <a:lstStyle/>
          <a:p>
            <a:r>
              <a:rPr lang="en-US"/>
              <a:t>Lotti Simon-Lamm				</a:t>
            </a:r>
          </a:p>
          <a:p>
            <a:r>
              <a:rPr lang="en-US"/>
              <a:t>Green fox A4M, Week 10</a:t>
            </a:r>
          </a:p>
          <a:p>
            <a:r>
              <a:rPr lang="en-US"/>
              <a:t>14.01.2022.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61B793E-F35F-4CD0-AC33-5592B689546B}"/>
              </a:ext>
            </a:extLst>
          </p:cNvPr>
          <p:cNvSpPr txBox="1"/>
          <p:nvPr/>
        </p:nvSpPr>
        <p:spPr>
          <a:xfrm>
            <a:off x="5641144" y="4403250"/>
            <a:ext cx="591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LAMM.LOTTI@GMAIL.COM</a:t>
            </a:r>
            <a:endParaRPr lang="en-US" sz="2400">
              <a:solidFill>
                <a:schemeClr val="tx2"/>
              </a:solidFill>
              <a:latin typeface="+mj-lt"/>
            </a:endParaRPr>
          </a:p>
          <a:p>
            <a:r>
              <a:rPr lang="en-US" sz="2400">
                <a:solidFill>
                  <a:schemeClr val="tx2"/>
                </a:solidFill>
                <a:latin typeface="+mj-lt"/>
              </a:rPr>
              <a:t>+3620/5948060</a:t>
            </a:r>
          </a:p>
          <a:p>
            <a:r>
              <a:rPr lang="en-US" sz="2400">
                <a:solidFill>
                  <a:schemeClr val="tx2"/>
                </a:solidFill>
                <a:latin typeface="+mj-lt"/>
              </a:rPr>
              <a:t>HTTPS://GITHUB.COM/GREEN-FOX-ACADEMY/LOTTIL</a:t>
            </a:r>
          </a:p>
        </p:txBody>
      </p:sp>
    </p:spTree>
    <p:extLst>
      <p:ext uri="{BB962C8B-B14F-4D97-AF65-F5344CB8AC3E}">
        <p14:creationId xmlns:p14="http://schemas.microsoft.com/office/powerpoint/2010/main" val="323423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6B970-B131-4D27-9B74-61A2B0A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 hexagon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5A2ED-11FA-47DE-9436-B6C036A99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Reproduc</a:t>
            </a:r>
            <a:r>
              <a:rPr lang="hu-HU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sz="24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3CD061-C8B1-4B5A-8D6F-AFA82D2F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7589" y="1845735"/>
            <a:ext cx="6063174" cy="4498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</a:t>
            </a:r>
            <a:r>
              <a:rPr lang="hu-HU" dirty="0">
                <a:solidFill>
                  <a:schemeClr val="tx1"/>
                </a:solidFill>
              </a:rPr>
              <a:t>I </a:t>
            </a:r>
            <a:r>
              <a:rPr lang="en-US" dirty="0">
                <a:solidFill>
                  <a:schemeClr val="tx1"/>
                </a:solidFill>
              </a:rPr>
              <a:t>choose this?</a:t>
            </a:r>
          </a:p>
          <a:p>
            <a:r>
              <a:rPr lang="en-US" sz="2400" dirty="0">
                <a:solidFill>
                  <a:schemeClr val="tx1"/>
                </a:solidFill>
              </a:rPr>
              <a:t>-I did not like drawing exercises (at first)</a:t>
            </a:r>
          </a:p>
          <a:p>
            <a:r>
              <a:rPr lang="en-US" sz="2400" dirty="0">
                <a:solidFill>
                  <a:schemeClr val="tx1"/>
                </a:solidFill>
              </a:rPr>
              <a:t>-Recognized, that I can reuse my codes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-When I see the Super Hexagon, I remember</a:t>
            </a:r>
            <a:r>
              <a:rPr lang="hu-HU" sz="2400" dirty="0" err="1">
                <a:solidFill>
                  <a:schemeClr val="tx1"/>
                </a:solidFill>
              </a:rPr>
              <a:t>ed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-then I remember</a:t>
            </a:r>
            <a:r>
              <a:rPr lang="hu-HU" sz="2400" dirty="0" err="1">
                <a:solidFill>
                  <a:schemeClr val="tx1"/>
                </a:solidFill>
              </a:rPr>
              <a:t>ed</a:t>
            </a:r>
            <a:r>
              <a:rPr lang="en-US" sz="2400" dirty="0">
                <a:solidFill>
                  <a:schemeClr val="tx1"/>
                </a:solidFill>
              </a:rPr>
              <a:t> the „connect the dots”</a:t>
            </a:r>
          </a:p>
          <a:p>
            <a:endParaRPr lang="en-US" sz="2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05136C5-E858-4407-818B-B65517EF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2" y="2478423"/>
            <a:ext cx="2834783" cy="31064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C5B7634-0B46-4D53-9F3C-3C4B27586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88" y="3728706"/>
            <a:ext cx="2507286" cy="20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FA76C7-4FE0-4FA1-8161-CA004C08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did I start?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35F45CB-9485-45C2-A283-B821A54EB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18" y="2704121"/>
            <a:ext cx="4386762" cy="2306588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D2698FA-03A1-4B0D-853D-D1F4B917F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7670">
            <a:off x="7543943" y="2605244"/>
            <a:ext cx="2285714" cy="2504762"/>
          </a:xfrm>
        </p:spPr>
      </p:pic>
    </p:spTree>
    <p:extLst>
      <p:ext uri="{BB962C8B-B14F-4D97-AF65-F5344CB8AC3E}">
        <p14:creationId xmlns:p14="http://schemas.microsoft.com/office/powerpoint/2010/main" val="5396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2C191-2599-4DDD-A820-5CB06C65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r>
              <a:rPr lang="en-US"/>
              <a:t>How did I built my code?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45B3897-7509-43D5-9146-44B2237E008B}"/>
              </a:ext>
            </a:extLst>
          </p:cNvPr>
          <p:cNvSpPr txBox="1"/>
          <p:nvPr/>
        </p:nvSpPr>
        <p:spPr>
          <a:xfrm>
            <a:off x="900332" y="2053881"/>
            <a:ext cx="103397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-I had the </a:t>
            </a:r>
            <a:r>
              <a:rPr lang="en-US" sz="3200" dirty="0" err="1"/>
              <a:t>connectTheDots</a:t>
            </a:r>
            <a:r>
              <a:rPr lang="en-US" sz="3200" dirty="0"/>
              <a:t> function</a:t>
            </a:r>
            <a:r>
              <a:rPr lang="hu-HU" sz="3200" dirty="0"/>
              <a:t> (</a:t>
            </a:r>
            <a:r>
              <a:rPr lang="hu-HU" sz="3200" dirty="0" err="1"/>
              <a:t>from</a:t>
            </a:r>
            <a:r>
              <a:rPr lang="hu-HU" sz="3200" dirty="0"/>
              <a:t> </a:t>
            </a:r>
            <a:r>
              <a:rPr lang="hu-HU" sz="3200" dirty="0" err="1"/>
              <a:t>connect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dots</a:t>
            </a:r>
            <a:r>
              <a:rPr lang="hu-HU" sz="3200" dirty="0"/>
              <a:t>)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hu-HU" sz="3200" dirty="0"/>
              <a:t>I</a:t>
            </a:r>
            <a:r>
              <a:rPr lang="en-US" sz="3200" dirty="0"/>
              <a:t> give coordinates, which need to be connected</a:t>
            </a:r>
          </a:p>
          <a:p>
            <a:r>
              <a:rPr lang="en-US" sz="3200" dirty="0"/>
              <a:t>-I had my </a:t>
            </a:r>
            <a:r>
              <a:rPr lang="en-US" sz="3200" dirty="0" err="1"/>
              <a:t>drawLine</a:t>
            </a:r>
            <a:r>
              <a:rPr lang="en-US" sz="3200" dirty="0"/>
              <a:t> function (from triangles)</a:t>
            </a:r>
          </a:p>
          <a:p>
            <a:r>
              <a:rPr lang="en-US" sz="3200" dirty="0"/>
              <a:t>	</a:t>
            </a:r>
            <a:r>
              <a:rPr lang="hu-HU" sz="3200" dirty="0"/>
              <a:t>I</a:t>
            </a:r>
            <a:r>
              <a:rPr lang="en-US" sz="3200" dirty="0"/>
              <a:t> give the </a:t>
            </a:r>
            <a:r>
              <a:rPr lang="en-US" sz="3200" dirty="0" err="1"/>
              <a:t>lineLength</a:t>
            </a:r>
            <a:r>
              <a:rPr lang="en-US" sz="3200" dirty="0"/>
              <a:t> (how many hexagon is in one line)</a:t>
            </a:r>
            <a:r>
              <a:rPr lang="hu-HU" sz="3200" dirty="0"/>
              <a:t>, 	and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coordinates</a:t>
            </a:r>
            <a:r>
              <a:rPr lang="hu-HU" sz="3200" dirty="0"/>
              <a:t> of starting </a:t>
            </a:r>
            <a:r>
              <a:rPr lang="hu-HU" sz="3200" dirty="0" err="1"/>
              <a:t>point</a:t>
            </a:r>
            <a:endParaRPr lang="en-US" sz="3200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80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F1648-0774-49AE-AA78-20F698A7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I </a:t>
            </a:r>
            <a:r>
              <a:rPr lang="hu-HU" dirty="0" err="1"/>
              <a:t>built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?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2F3BC62-BC5B-4096-8F13-6A00DE02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828" y="1713274"/>
            <a:ext cx="13473656" cy="51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886F5-5E02-46C4-A5D1-AC8295E4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I </a:t>
            </a:r>
            <a:r>
              <a:rPr lang="hu-HU" dirty="0" err="1"/>
              <a:t>built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?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009B969-1A09-4CCA-807F-8B1F7E72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2" y="843378"/>
            <a:ext cx="10569778" cy="6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970C59-0323-43D1-A55E-25BBDA2F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44B021-4270-4CB0-A7C0-01BDE560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else, I need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out </a:t>
            </a:r>
            <a:r>
              <a:rPr lang="hu-HU" dirty="0" err="1"/>
              <a:t>the</a:t>
            </a:r>
            <a:r>
              <a:rPr lang="hu-HU" dirty="0"/>
              <a:t> formula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linelength</a:t>
            </a:r>
            <a:r>
              <a:rPr lang="en-US" dirty="0"/>
              <a:t>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8F4BE16-DF6F-497E-881F-A0DEE86D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55" y="2852259"/>
            <a:ext cx="2933624" cy="25926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1FA8F56-68E3-4402-A536-6A0D92E45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21" y="2613808"/>
            <a:ext cx="3812548" cy="30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399192-4A5B-4C3E-9A62-B934ED03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hu-HU" dirty="0"/>
              <a:t>„</a:t>
            </a:r>
            <a:r>
              <a:rPr lang="en-US" dirty="0"/>
              <a:t>magic number</a:t>
            </a:r>
            <a:r>
              <a:rPr lang="hu-HU" dirty="0"/>
              <a:t>”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90EEEE-00A4-48BE-BC63-EF2C452D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sideLength+j-2*(j- </a:t>
            </a:r>
            <a:r>
              <a:rPr lang="en-US" dirty="0" err="1"/>
              <a:t>sideLength</a:t>
            </a:r>
            <a:r>
              <a:rPr lang="en-US" dirty="0"/>
              <a:t> +1)</a:t>
            </a:r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A55DA1-AEC5-4B6A-B26C-480A40F22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49" y="3136158"/>
            <a:ext cx="1752381" cy="175238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DB3774E-8062-4234-A9A5-91662F43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64" y="2398065"/>
            <a:ext cx="2885714" cy="322857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419BFB8-A048-4AA0-8EC5-B69F43370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0" y="2759968"/>
            <a:ext cx="2285714" cy="250476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67E03DA-C093-4EDC-911D-922F55CA3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41" y="3459967"/>
            <a:ext cx="1057143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8F822D-9195-49E1-858A-3204C7B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16" y="2818227"/>
            <a:ext cx="9170051" cy="1795975"/>
          </a:xfrm>
        </p:spPr>
        <p:txBody>
          <a:bodyPr>
            <a:normAutofit/>
          </a:bodyPr>
          <a:lstStyle/>
          <a:p>
            <a:r>
              <a:rPr lang="en-US" sz="4800"/>
              <a:t>Thank you for your attention!</a:t>
            </a:r>
            <a:br>
              <a:rPr lang="en-US" sz="4800"/>
            </a:b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220983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203</Words>
  <Application>Microsoft Office PowerPoint</Application>
  <PresentationFormat>Szélesvásznú</PresentationFormat>
  <Paragraphs>32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Retrospektív</vt:lpstr>
      <vt:lpstr>Super hexagon</vt:lpstr>
      <vt:lpstr>Super hexagon</vt:lpstr>
      <vt:lpstr>How did I start?</vt:lpstr>
      <vt:lpstr>How did I built my code?</vt:lpstr>
      <vt:lpstr>How did I built my code?</vt:lpstr>
      <vt:lpstr>How did I built my code?</vt:lpstr>
      <vt:lpstr>Problems</vt:lpstr>
      <vt:lpstr>My „magic number”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a prime number? A short code in typescript</dc:title>
  <dc:creator>Lotti</dc:creator>
  <cp:lastModifiedBy>Lotti</cp:lastModifiedBy>
  <cp:revision>37</cp:revision>
  <dcterms:created xsi:type="dcterms:W3CDTF">2021-12-02T17:00:54Z</dcterms:created>
  <dcterms:modified xsi:type="dcterms:W3CDTF">2022-01-14T08:29:09Z</dcterms:modified>
</cp:coreProperties>
</file>