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l Komárek" initials="KK" lastIdx="1" clrIdx="0">
    <p:extLst>
      <p:ext uri="{19B8F6BF-5375-455C-9EA6-DF929625EA0E}">
        <p15:presenceInfo xmlns:p15="http://schemas.microsoft.com/office/powerpoint/2012/main" userId="2a8c7fe1643d6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FA67B-EA48-4603-B1B2-15C688F00355}" v="526" dt="2019-12-07T03:23:11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25" autoAdjust="0"/>
  </p:normalViewPr>
  <p:slideViewPr>
    <p:cSldViewPr snapToGrid="0">
      <p:cViewPr varScale="1">
        <p:scale>
          <a:sx n="46" d="100"/>
          <a:sy n="46" d="100"/>
        </p:scale>
        <p:origin x="60" y="1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Komárek" userId="2a8c7fe1643d6af2" providerId="LiveId" clId="{4C4FA67B-EA48-4603-B1B2-15C688F00355}"/>
    <pc:docChg chg="custSel addSld delSld modSld">
      <pc:chgData name="Karel Komárek" userId="2a8c7fe1643d6af2" providerId="LiveId" clId="{4C4FA67B-EA48-4603-B1B2-15C688F00355}" dt="2019-12-07T03:23:11.168" v="1764"/>
      <pc:docMkLst>
        <pc:docMk/>
      </pc:docMkLst>
      <pc:sldChg chg="modAnim">
        <pc:chgData name="Karel Komárek" userId="2a8c7fe1643d6af2" providerId="LiveId" clId="{4C4FA67B-EA48-4603-B1B2-15C688F00355}" dt="2019-12-07T02:41:12.083" v="1108"/>
        <pc:sldMkLst>
          <pc:docMk/>
          <pc:sldMk cId="2042212514" sldId="258"/>
        </pc:sldMkLst>
      </pc:sldChg>
      <pc:sldChg chg="modSp modAnim modNotesTx">
        <pc:chgData name="Karel Komárek" userId="2a8c7fe1643d6af2" providerId="LiveId" clId="{4C4FA67B-EA48-4603-B1B2-15C688F00355}" dt="2019-12-07T02:47:31.971" v="1144" actId="20577"/>
        <pc:sldMkLst>
          <pc:docMk/>
          <pc:sldMk cId="3041247286" sldId="259"/>
        </pc:sldMkLst>
        <pc:spChg chg="mod">
          <ac:chgData name="Karel Komárek" userId="2a8c7fe1643d6af2" providerId="LiveId" clId="{4C4FA67B-EA48-4603-B1B2-15C688F00355}" dt="2019-12-07T02:47:31.971" v="1144" actId="20577"/>
          <ac:spMkLst>
            <pc:docMk/>
            <pc:sldMk cId="3041247286" sldId="259"/>
            <ac:spMk id="6" creationId="{0972EF7C-93C7-4C21-A13B-94E983C444AC}"/>
          </ac:spMkLst>
        </pc:spChg>
        <pc:graphicFrameChg chg="mod modGraphic">
          <ac:chgData name="Karel Komárek" userId="2a8c7fe1643d6af2" providerId="LiveId" clId="{4C4FA67B-EA48-4603-B1B2-15C688F00355}" dt="2019-12-07T02:35:20.097" v="1081" actId="207"/>
          <ac:graphicFrameMkLst>
            <pc:docMk/>
            <pc:sldMk cId="3041247286" sldId="259"/>
            <ac:graphicFrameMk id="8" creationId="{A240CFB2-B39E-4549-961C-1AD227631BDC}"/>
          </ac:graphicFrameMkLst>
        </pc:graphicFrameChg>
      </pc:sldChg>
      <pc:sldChg chg="del modNotesTx">
        <pc:chgData name="Karel Komárek" userId="2a8c7fe1643d6af2" providerId="LiveId" clId="{4C4FA67B-EA48-4603-B1B2-15C688F00355}" dt="2019-12-07T02:37:21.930" v="1086" actId="2696"/>
        <pc:sldMkLst>
          <pc:docMk/>
          <pc:sldMk cId="3964490690" sldId="260"/>
        </pc:sldMkLst>
      </pc:sldChg>
      <pc:sldChg chg="modSp add modAnim modNotesTx">
        <pc:chgData name="Karel Komárek" userId="2a8c7fe1643d6af2" providerId="LiveId" clId="{4C4FA67B-EA48-4603-B1B2-15C688F00355}" dt="2019-12-07T03:23:11.168" v="1764"/>
        <pc:sldMkLst>
          <pc:docMk/>
          <pc:sldMk cId="2285071712" sldId="262"/>
        </pc:sldMkLst>
        <pc:spChg chg="mod">
          <ac:chgData name="Karel Komárek" userId="2a8c7fe1643d6af2" providerId="LiveId" clId="{4C4FA67B-EA48-4603-B1B2-15C688F00355}" dt="2019-12-07T02:43:49.131" v="1128" actId="20577"/>
          <ac:spMkLst>
            <pc:docMk/>
            <pc:sldMk cId="2285071712" sldId="262"/>
            <ac:spMk id="5" creationId="{5C1C79EB-8E03-4551-9863-CC3852F76F6B}"/>
          </ac:spMkLst>
        </pc:spChg>
        <pc:spChg chg="mod">
          <ac:chgData name="Karel Komárek" userId="2a8c7fe1643d6af2" providerId="LiveId" clId="{4C4FA67B-EA48-4603-B1B2-15C688F00355}" dt="2019-12-07T03:02:39.267" v="1578" actId="20577"/>
          <ac:spMkLst>
            <pc:docMk/>
            <pc:sldMk cId="2285071712" sldId="262"/>
            <ac:spMk id="6" creationId="{0972EF7C-93C7-4C21-A13B-94E983C444AC}"/>
          </ac:spMkLst>
        </pc:spChg>
        <pc:graphicFrameChg chg="modGraphic">
          <ac:chgData name="Karel Komárek" userId="2a8c7fe1643d6af2" providerId="LiveId" clId="{4C4FA67B-EA48-4603-B1B2-15C688F00355}" dt="2019-12-07T03:00:18.944" v="1519" actId="20577"/>
          <ac:graphicFrameMkLst>
            <pc:docMk/>
            <pc:sldMk cId="2285071712" sldId="262"/>
            <ac:graphicFrameMk id="8" creationId="{A240CFB2-B39E-4549-961C-1AD227631BD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9374F-67F2-4BA1-8656-B3A838B2683F}" type="doc">
      <dgm:prSet loTypeId="urn:microsoft.com/office/officeart/2005/8/layout/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s-CZ"/>
        </a:p>
      </dgm:t>
    </dgm:pt>
    <dgm:pt modelId="{FC386CA9-54B6-445F-BC8C-16720EBAE986}">
      <dgm:prSet phldrT="[Text]" custT="1"/>
      <dgm:spPr/>
      <dgm:t>
        <a:bodyPr/>
        <a:lstStyle/>
        <a:p>
          <a:r>
            <a:rPr lang="cs-CZ" sz="2400" dirty="0">
              <a:latin typeface="+mj-lt"/>
            </a:rPr>
            <a:t>User</a:t>
          </a:r>
        </a:p>
      </dgm:t>
    </dgm:pt>
    <dgm:pt modelId="{8D780F48-F8DB-4F4A-98A6-835419C7BACE}" type="sibTrans" cxnId="{E344D029-E463-4C30-9384-2E4B95278D5E}">
      <dgm:prSet custT="1"/>
      <dgm:spPr/>
      <dgm:t>
        <a:bodyPr/>
        <a:lstStyle/>
        <a:p>
          <a:pPr algn="ctr"/>
          <a:r>
            <a:rPr lang="cs-CZ" sz="1500">
              <a:solidFill>
                <a:schemeClr val="bg1"/>
              </a:solidFill>
            </a:rPr>
            <a:t>Editor | IDE</a:t>
          </a:r>
          <a:endParaRPr lang="cs-CZ" sz="1500" dirty="0">
            <a:solidFill>
              <a:schemeClr val="bg1"/>
            </a:solidFill>
          </a:endParaRPr>
        </a:p>
      </dgm:t>
    </dgm:pt>
    <dgm:pt modelId="{D8DFF30B-3F16-443E-99DE-007DDF90DAAD}" type="parTrans" cxnId="{E344D029-E463-4C30-9384-2E4B95278D5E}">
      <dgm:prSet/>
      <dgm:spPr/>
      <dgm:t>
        <a:bodyPr/>
        <a:lstStyle/>
        <a:p>
          <a:endParaRPr lang="cs-CZ"/>
        </a:p>
      </dgm:t>
    </dgm:pt>
    <dgm:pt modelId="{5450F8FC-E03D-4B7A-A203-39FC8905316F}">
      <dgm:prSet phldrT="[Text]"/>
      <dgm:spPr/>
      <dgm:t>
        <a:bodyPr/>
        <a:lstStyle/>
        <a:p>
          <a:pPr>
            <a:buFont typeface="Russo One" panose="02000503050000020004" pitchFamily="2" charset="0"/>
            <a:buChar char="›"/>
          </a:pPr>
          <a:r>
            <a:rPr lang="cs-CZ" dirty="0" err="1"/>
            <a:t>Speaks</a:t>
          </a:r>
          <a:r>
            <a:rPr lang="cs-CZ" dirty="0"/>
            <a:t> </a:t>
          </a:r>
          <a:r>
            <a:rPr lang="cs-CZ" b="1" dirty="0" err="1"/>
            <a:t>Human</a:t>
          </a:r>
          <a:endParaRPr lang="cs-CZ" b="1" dirty="0"/>
        </a:p>
      </dgm:t>
    </dgm:pt>
    <dgm:pt modelId="{2840E0E4-7A13-4084-A531-08DBA801D68C}" type="sibTrans" cxnId="{505F988A-AF0F-4C50-A39B-EF350BE2F03D}">
      <dgm:prSet/>
      <dgm:spPr/>
      <dgm:t>
        <a:bodyPr/>
        <a:lstStyle/>
        <a:p>
          <a:endParaRPr lang="cs-CZ"/>
        </a:p>
      </dgm:t>
    </dgm:pt>
    <dgm:pt modelId="{514D66C2-C037-4A42-814F-758C2F824389}" type="parTrans" cxnId="{505F988A-AF0F-4C50-A39B-EF350BE2F03D}">
      <dgm:prSet/>
      <dgm:spPr/>
      <dgm:t>
        <a:bodyPr/>
        <a:lstStyle/>
        <a:p>
          <a:endParaRPr lang="cs-CZ"/>
        </a:p>
      </dgm:t>
    </dgm:pt>
    <dgm:pt modelId="{89AFF091-5910-41E7-BB5E-95B6E4923C22}">
      <dgm:prSet phldrT="[Text]" custT="1"/>
      <dgm:spPr/>
      <dgm:t>
        <a:bodyPr/>
        <a:lstStyle/>
        <a:p>
          <a:r>
            <a:rPr lang="cs-CZ" sz="2400" dirty="0" err="1">
              <a:latin typeface="+mj-lt"/>
            </a:rPr>
            <a:t>Compiler</a:t>
          </a:r>
          <a:endParaRPr lang="cs-CZ" sz="2400" dirty="0">
            <a:latin typeface="+mj-lt"/>
          </a:endParaRPr>
        </a:p>
      </dgm:t>
    </dgm:pt>
    <dgm:pt modelId="{884CD541-60EB-42CC-A27F-29F250FBC3E8}" type="sibTrans" cxnId="{F6B95539-B896-435B-9567-5647851839AD}">
      <dgm:prSet custT="1"/>
      <dgm:spPr/>
      <dgm:t>
        <a:bodyPr/>
        <a:lstStyle/>
        <a:p>
          <a:pPr algn="ctr"/>
          <a:r>
            <a:rPr lang="cs-CZ" sz="1500">
              <a:solidFill>
                <a:schemeClr val="bg1"/>
              </a:solidFill>
            </a:rPr>
            <a:t>Assembler</a:t>
          </a:r>
          <a:endParaRPr lang="cs-CZ" sz="1500" dirty="0">
            <a:solidFill>
              <a:schemeClr val="bg1"/>
            </a:solidFill>
          </a:endParaRPr>
        </a:p>
      </dgm:t>
    </dgm:pt>
    <dgm:pt modelId="{DCC36516-67AE-43CF-BAA3-85CD33AFD38F}" type="parTrans" cxnId="{F6B95539-B896-435B-9567-5647851839AD}">
      <dgm:prSet/>
      <dgm:spPr/>
      <dgm:t>
        <a:bodyPr/>
        <a:lstStyle/>
        <a:p>
          <a:endParaRPr lang="cs-CZ"/>
        </a:p>
      </dgm:t>
    </dgm:pt>
    <dgm:pt modelId="{8E157CA9-ABC6-441A-A4EB-26CD9645B6AC}">
      <dgm:prSet phldrT="[Text]"/>
      <dgm:spPr/>
      <dgm:t>
        <a:bodyPr/>
        <a:lstStyle/>
        <a:p>
          <a:pPr>
            <a:buFont typeface="Russo One" panose="02000503050000020004" pitchFamily="2" charset="0"/>
            <a:buChar char="›"/>
          </a:pPr>
          <a:r>
            <a:rPr lang="cs-CZ" dirty="0" err="1"/>
            <a:t>Translates</a:t>
          </a:r>
          <a:r>
            <a:rPr lang="cs-CZ" dirty="0"/>
            <a:t> to </a:t>
          </a:r>
          <a:r>
            <a:rPr lang="cs-CZ" b="1" dirty="0" err="1"/>
            <a:t>Machine</a:t>
          </a:r>
          <a:r>
            <a:rPr lang="cs-CZ" b="1" dirty="0"/>
            <a:t> </a:t>
          </a:r>
          <a:r>
            <a:rPr lang="cs-CZ" b="1" dirty="0" err="1"/>
            <a:t>Code</a:t>
          </a:r>
          <a:endParaRPr lang="cs-CZ" b="1" dirty="0"/>
        </a:p>
      </dgm:t>
    </dgm:pt>
    <dgm:pt modelId="{D9ABC2B0-B9FA-4183-B5A3-F0AB1262C96D}" type="sibTrans" cxnId="{81D10388-5019-48C2-B297-73DBD0D454B8}">
      <dgm:prSet/>
      <dgm:spPr/>
      <dgm:t>
        <a:bodyPr/>
        <a:lstStyle/>
        <a:p>
          <a:endParaRPr lang="cs-CZ"/>
        </a:p>
      </dgm:t>
    </dgm:pt>
    <dgm:pt modelId="{801D2EFF-5539-47E1-82E4-B408E68011EA}" type="parTrans" cxnId="{81D10388-5019-48C2-B297-73DBD0D454B8}">
      <dgm:prSet/>
      <dgm:spPr/>
      <dgm:t>
        <a:bodyPr/>
        <a:lstStyle/>
        <a:p>
          <a:endParaRPr lang="cs-CZ"/>
        </a:p>
      </dgm:t>
    </dgm:pt>
    <dgm:pt modelId="{C783F270-3D29-4C9A-B213-5415A863AE6C}">
      <dgm:prSet phldrT="[Text]"/>
      <dgm:spPr/>
      <dgm:t>
        <a:bodyPr/>
        <a:lstStyle/>
        <a:p>
          <a:pPr>
            <a:buFont typeface="Russo One" panose="02000503050000020004" pitchFamily="2" charset="0"/>
            <a:buChar char="›"/>
          </a:pPr>
          <a:r>
            <a:rPr lang="cs-CZ" dirty="0" err="1"/>
            <a:t>Needs</a:t>
          </a:r>
          <a:r>
            <a:rPr lang="cs-CZ" dirty="0"/>
            <a:t> to </a:t>
          </a:r>
          <a:r>
            <a:rPr lang="cs-CZ" dirty="0" err="1"/>
            <a:t>understand</a:t>
          </a:r>
          <a:r>
            <a:rPr lang="cs-CZ" dirty="0"/>
            <a:t> </a:t>
          </a:r>
          <a:r>
            <a:rPr lang="cs-CZ" dirty="0" err="1"/>
            <a:t>the</a:t>
          </a:r>
          <a:r>
            <a:rPr lang="cs-CZ" dirty="0"/>
            <a:t> </a:t>
          </a:r>
          <a:r>
            <a:rPr lang="cs-CZ" b="1" dirty="0" err="1"/>
            <a:t>Human</a:t>
          </a:r>
          <a:r>
            <a:rPr lang="cs-CZ" dirty="0"/>
            <a:t> </a:t>
          </a:r>
          <a:r>
            <a:rPr lang="cs-CZ" b="1" dirty="0" err="1"/>
            <a:t>language</a:t>
          </a:r>
          <a:endParaRPr lang="cs-CZ" b="1" dirty="0"/>
        </a:p>
      </dgm:t>
    </dgm:pt>
    <dgm:pt modelId="{73155DB5-9016-4153-BBA9-4577EAF4967A}" type="sibTrans" cxnId="{2900FD3F-2D7A-4B08-AB45-6D0EF6B3987B}">
      <dgm:prSet/>
      <dgm:spPr/>
      <dgm:t>
        <a:bodyPr/>
        <a:lstStyle/>
        <a:p>
          <a:endParaRPr lang="cs-CZ"/>
        </a:p>
      </dgm:t>
    </dgm:pt>
    <dgm:pt modelId="{CAB13FA2-0565-40D9-A2B0-3068B911C2A6}" type="parTrans" cxnId="{2900FD3F-2D7A-4B08-AB45-6D0EF6B3987B}">
      <dgm:prSet/>
      <dgm:spPr/>
      <dgm:t>
        <a:bodyPr/>
        <a:lstStyle/>
        <a:p>
          <a:endParaRPr lang="cs-CZ"/>
        </a:p>
      </dgm:t>
    </dgm:pt>
    <dgm:pt modelId="{A5974787-CBDE-498E-9D86-D53DBC6EE099}">
      <dgm:prSet phldrT="[Text]" custT="1"/>
      <dgm:spPr/>
      <dgm:t>
        <a:bodyPr/>
        <a:lstStyle/>
        <a:p>
          <a:r>
            <a:rPr lang="cs-CZ" sz="2400" dirty="0" err="1">
              <a:latin typeface="+mj-lt"/>
            </a:rPr>
            <a:t>Machine</a:t>
          </a:r>
          <a:endParaRPr lang="cs-CZ" sz="2400" dirty="0">
            <a:latin typeface="+mj-lt"/>
          </a:endParaRPr>
        </a:p>
      </dgm:t>
    </dgm:pt>
    <dgm:pt modelId="{02785EA7-9F71-4E4B-9CE4-C31A69BE3262}" type="sibTrans" cxnId="{2F5C8D01-D832-41CE-8089-9644099FCAA4}">
      <dgm:prSet/>
      <dgm:spPr/>
      <dgm:t>
        <a:bodyPr/>
        <a:lstStyle/>
        <a:p>
          <a:endParaRPr lang="cs-CZ"/>
        </a:p>
      </dgm:t>
    </dgm:pt>
    <dgm:pt modelId="{DD7C4B76-BA9A-407A-A0BB-99A12BDB1042}" type="parTrans" cxnId="{2F5C8D01-D832-41CE-8089-9644099FCAA4}">
      <dgm:prSet/>
      <dgm:spPr/>
      <dgm:t>
        <a:bodyPr/>
        <a:lstStyle/>
        <a:p>
          <a:endParaRPr lang="cs-CZ"/>
        </a:p>
      </dgm:t>
    </dgm:pt>
    <dgm:pt modelId="{C2CDA8BF-9DAC-417C-8867-034A9EF83184}">
      <dgm:prSet phldrT="[Text]"/>
      <dgm:spPr/>
      <dgm:t>
        <a:bodyPr/>
        <a:lstStyle/>
        <a:p>
          <a:pPr>
            <a:buFont typeface="Russo One" panose="02000503050000020004" pitchFamily="2" charset="0"/>
            <a:buChar char="›"/>
          </a:pPr>
          <a:r>
            <a:rPr lang="cs-CZ" dirty="0" err="1"/>
            <a:t>Speaks</a:t>
          </a:r>
          <a:r>
            <a:rPr lang="cs-CZ" dirty="0"/>
            <a:t> </a:t>
          </a:r>
          <a:r>
            <a:rPr lang="cs-CZ" b="1" dirty="0" err="1"/>
            <a:t>Machine</a:t>
          </a:r>
          <a:r>
            <a:rPr lang="cs-CZ" b="1" dirty="0"/>
            <a:t> </a:t>
          </a:r>
          <a:r>
            <a:rPr lang="cs-CZ" b="1" dirty="0" err="1"/>
            <a:t>Code</a:t>
          </a:r>
          <a:endParaRPr lang="cs-CZ" b="1" dirty="0"/>
        </a:p>
      </dgm:t>
    </dgm:pt>
    <dgm:pt modelId="{B4005746-8241-4598-85A6-F1ACCEF2A3B3}" type="sibTrans" cxnId="{412E6938-510E-48A8-9BAE-80501F984DC1}">
      <dgm:prSet/>
      <dgm:spPr/>
      <dgm:t>
        <a:bodyPr/>
        <a:lstStyle/>
        <a:p>
          <a:endParaRPr lang="cs-CZ"/>
        </a:p>
      </dgm:t>
    </dgm:pt>
    <dgm:pt modelId="{A6C054B8-188F-46F6-89E0-7D820A7BD2E4}" type="parTrans" cxnId="{412E6938-510E-48A8-9BAE-80501F984DC1}">
      <dgm:prSet/>
      <dgm:spPr/>
      <dgm:t>
        <a:bodyPr/>
        <a:lstStyle/>
        <a:p>
          <a:endParaRPr lang="cs-CZ"/>
        </a:p>
      </dgm:t>
    </dgm:pt>
    <dgm:pt modelId="{3109C14A-FF62-4A24-8829-2898E20A153F}">
      <dgm:prSet phldrT="[Text]"/>
      <dgm:spPr/>
      <dgm:t>
        <a:bodyPr/>
        <a:lstStyle/>
        <a:p>
          <a:pPr>
            <a:buFont typeface="Russo One" panose="02000503050000020004" pitchFamily="2" charset="0"/>
            <a:buChar char="›"/>
          </a:pPr>
          <a:r>
            <a:rPr lang="cs-CZ" dirty="0" err="1"/>
            <a:t>Happily</a:t>
          </a:r>
          <a:r>
            <a:rPr lang="cs-CZ" dirty="0"/>
            <a:t> </a:t>
          </a:r>
          <a:r>
            <a:rPr lang="cs-CZ" dirty="0" err="1"/>
            <a:t>does</a:t>
          </a:r>
          <a:r>
            <a:rPr lang="cs-CZ" dirty="0"/>
            <a:t> </a:t>
          </a:r>
          <a:r>
            <a:rPr lang="cs-CZ" dirty="0" err="1"/>
            <a:t>whatever</a:t>
          </a:r>
          <a:r>
            <a:rPr lang="cs-CZ" dirty="0"/>
            <a:t> </a:t>
          </a:r>
          <a:r>
            <a:rPr lang="cs-CZ" dirty="0" err="1"/>
            <a:t>it‘s</a:t>
          </a:r>
          <a:r>
            <a:rPr lang="cs-CZ" dirty="0"/>
            <a:t> </a:t>
          </a:r>
          <a:r>
            <a:rPr lang="cs-CZ" dirty="0" err="1"/>
            <a:t>asked</a:t>
          </a:r>
          <a:r>
            <a:rPr lang="cs-CZ" dirty="0"/>
            <a:t> to do</a:t>
          </a:r>
        </a:p>
      </dgm:t>
    </dgm:pt>
    <dgm:pt modelId="{0DDD8740-6727-47F0-8701-03E07293BCBF}" type="sibTrans" cxnId="{F150EDAA-504E-4573-A763-A4F0D9097058}">
      <dgm:prSet/>
      <dgm:spPr/>
      <dgm:t>
        <a:bodyPr/>
        <a:lstStyle/>
        <a:p>
          <a:endParaRPr lang="cs-CZ"/>
        </a:p>
      </dgm:t>
    </dgm:pt>
    <dgm:pt modelId="{AA8808FD-FA52-4852-A14B-AE781F8AAFA8}" type="parTrans" cxnId="{F150EDAA-504E-4573-A763-A4F0D9097058}">
      <dgm:prSet/>
      <dgm:spPr/>
      <dgm:t>
        <a:bodyPr/>
        <a:lstStyle/>
        <a:p>
          <a:endParaRPr lang="cs-CZ"/>
        </a:p>
      </dgm:t>
    </dgm:pt>
    <dgm:pt modelId="{42291015-C6F8-4E70-92BF-0E6B9BEEA3AD}">
      <dgm:prSet phldrT="[Text]"/>
      <dgm:spPr/>
      <dgm:t>
        <a:bodyPr/>
        <a:lstStyle/>
        <a:p>
          <a:pPr>
            <a:buFont typeface="Russo One" panose="02000503050000020004" pitchFamily="2" charset="0"/>
            <a:buChar char="›"/>
          </a:pPr>
          <a:r>
            <a:rPr lang="cs-CZ" dirty="0" err="1"/>
            <a:t>Uses</a:t>
          </a:r>
          <a:r>
            <a:rPr lang="cs-CZ" dirty="0"/>
            <a:t> </a:t>
          </a:r>
          <a:r>
            <a:rPr lang="cs-CZ" b="1" dirty="0" err="1"/>
            <a:t>Programming</a:t>
          </a:r>
          <a:r>
            <a:rPr lang="cs-CZ" b="1" dirty="0"/>
            <a:t> </a:t>
          </a:r>
          <a:r>
            <a:rPr lang="cs-CZ" b="1" dirty="0" err="1"/>
            <a:t>language</a:t>
          </a:r>
          <a:r>
            <a:rPr lang="cs-CZ" b="1" dirty="0"/>
            <a:t> </a:t>
          </a:r>
          <a:r>
            <a:rPr lang="cs-CZ" dirty="0" err="1"/>
            <a:t>for</a:t>
          </a:r>
          <a:r>
            <a:rPr lang="cs-CZ" dirty="0"/>
            <a:t> </a:t>
          </a:r>
          <a:r>
            <a:rPr lang="cs-CZ" dirty="0" err="1"/>
            <a:t>higher</a:t>
          </a:r>
          <a:r>
            <a:rPr lang="cs-CZ" dirty="0"/>
            <a:t> </a:t>
          </a:r>
          <a:r>
            <a:rPr lang="cs-CZ" dirty="0" err="1"/>
            <a:t>chances</a:t>
          </a:r>
          <a:r>
            <a:rPr lang="cs-CZ" dirty="0"/>
            <a:t> </a:t>
          </a:r>
          <a:r>
            <a:rPr lang="cs-CZ" dirty="0" err="1"/>
            <a:t>of</a:t>
          </a:r>
          <a:r>
            <a:rPr lang="cs-CZ" dirty="0"/>
            <a:t> </a:t>
          </a:r>
          <a:r>
            <a:rPr lang="cs-CZ" dirty="0" err="1"/>
            <a:t>translation</a:t>
          </a:r>
          <a:r>
            <a:rPr lang="cs-CZ" dirty="0"/>
            <a:t> by </a:t>
          </a:r>
          <a:r>
            <a:rPr lang="cs-CZ" dirty="0" err="1"/>
            <a:t>Compiler</a:t>
          </a:r>
          <a:endParaRPr lang="cs-CZ" dirty="0"/>
        </a:p>
      </dgm:t>
    </dgm:pt>
    <dgm:pt modelId="{E72D2E3E-B76E-448F-96F6-0951C91DBD22}" type="sibTrans" cxnId="{445058B9-F08A-4DFE-90DF-91C9511C812A}">
      <dgm:prSet/>
      <dgm:spPr/>
      <dgm:t>
        <a:bodyPr/>
        <a:lstStyle/>
        <a:p>
          <a:endParaRPr lang="cs-CZ"/>
        </a:p>
      </dgm:t>
    </dgm:pt>
    <dgm:pt modelId="{DB6562DA-DD37-483E-A10C-E1DF0E4DF5F0}" type="parTrans" cxnId="{445058B9-F08A-4DFE-90DF-91C9511C812A}">
      <dgm:prSet/>
      <dgm:spPr/>
      <dgm:t>
        <a:bodyPr/>
        <a:lstStyle/>
        <a:p>
          <a:endParaRPr lang="cs-CZ"/>
        </a:p>
      </dgm:t>
    </dgm:pt>
    <dgm:pt modelId="{09EF45EB-1D30-44E1-A11A-42990113D38A}" type="pres">
      <dgm:prSet presAssocID="{1989374F-67F2-4BA1-8656-B3A838B2683F}" presName="linearFlow" presStyleCnt="0">
        <dgm:presLayoutVars>
          <dgm:dir/>
          <dgm:animLvl val="lvl"/>
          <dgm:resizeHandles val="exact"/>
        </dgm:presLayoutVars>
      </dgm:prSet>
      <dgm:spPr/>
    </dgm:pt>
    <dgm:pt modelId="{A1DED584-E00E-421E-8F3C-8690207CDF6A}" type="pres">
      <dgm:prSet presAssocID="{FC386CA9-54B6-445F-BC8C-16720EBAE986}" presName="composite" presStyleCnt="0"/>
      <dgm:spPr/>
    </dgm:pt>
    <dgm:pt modelId="{65198CF3-F04F-4B7B-B687-D50C382539E5}" type="pres">
      <dgm:prSet presAssocID="{FC386CA9-54B6-445F-BC8C-16720EBAE98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D8FF473-B3E5-4028-BF67-5E88CADA565D}" type="pres">
      <dgm:prSet presAssocID="{FC386CA9-54B6-445F-BC8C-16720EBAE986}" presName="parSh" presStyleLbl="node1" presStyleIdx="0" presStyleCnt="3"/>
      <dgm:spPr/>
    </dgm:pt>
    <dgm:pt modelId="{1CB0B572-D1B3-4A77-B028-330259DD6EDA}" type="pres">
      <dgm:prSet presAssocID="{FC386CA9-54B6-445F-BC8C-16720EBAE986}" presName="desTx" presStyleLbl="fgAcc1" presStyleIdx="0" presStyleCnt="3">
        <dgm:presLayoutVars>
          <dgm:bulletEnabled val="1"/>
        </dgm:presLayoutVars>
      </dgm:prSet>
      <dgm:spPr/>
    </dgm:pt>
    <dgm:pt modelId="{5BA21F74-4DFB-4DB0-9B6C-E55D15CC543A}" type="pres">
      <dgm:prSet presAssocID="{8D780F48-F8DB-4F4A-98A6-835419C7BACE}" presName="sibTrans" presStyleLbl="sibTrans2D1" presStyleIdx="0" presStyleCnt="2" custScaleX="152402" custScaleY="75783"/>
      <dgm:spPr/>
    </dgm:pt>
    <dgm:pt modelId="{883610D1-5D10-42C6-800A-7805BFC971E5}" type="pres">
      <dgm:prSet presAssocID="{8D780F48-F8DB-4F4A-98A6-835419C7BACE}" presName="connTx" presStyleLbl="sibTrans2D1" presStyleIdx="0" presStyleCnt="2"/>
      <dgm:spPr/>
    </dgm:pt>
    <dgm:pt modelId="{9018F4BD-8279-4D4C-A565-018460248E17}" type="pres">
      <dgm:prSet presAssocID="{89AFF091-5910-41E7-BB5E-95B6E4923C22}" presName="composite" presStyleCnt="0"/>
      <dgm:spPr/>
    </dgm:pt>
    <dgm:pt modelId="{460DFED0-791C-4FA7-BC61-A8011050F9A0}" type="pres">
      <dgm:prSet presAssocID="{89AFF091-5910-41E7-BB5E-95B6E4923C2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12B0CE-426B-414D-894D-1F4E5C85A7A4}" type="pres">
      <dgm:prSet presAssocID="{89AFF091-5910-41E7-BB5E-95B6E4923C22}" presName="parSh" presStyleLbl="node1" presStyleIdx="1" presStyleCnt="3"/>
      <dgm:spPr/>
    </dgm:pt>
    <dgm:pt modelId="{13A4412B-0B16-46BB-B33D-B14698D9AA3B}" type="pres">
      <dgm:prSet presAssocID="{89AFF091-5910-41E7-BB5E-95B6E4923C22}" presName="desTx" presStyleLbl="fgAcc1" presStyleIdx="1" presStyleCnt="3">
        <dgm:presLayoutVars>
          <dgm:bulletEnabled val="1"/>
        </dgm:presLayoutVars>
      </dgm:prSet>
      <dgm:spPr/>
    </dgm:pt>
    <dgm:pt modelId="{B9D89C43-E981-4EED-B17C-80367234F99C}" type="pres">
      <dgm:prSet presAssocID="{884CD541-60EB-42CC-A27F-29F250FBC3E8}" presName="sibTrans" presStyleLbl="sibTrans2D1" presStyleIdx="1" presStyleCnt="2" custScaleX="152402" custScaleY="75783"/>
      <dgm:spPr/>
    </dgm:pt>
    <dgm:pt modelId="{8C758CC8-88FA-4152-9886-8C8D1910283F}" type="pres">
      <dgm:prSet presAssocID="{884CD541-60EB-42CC-A27F-29F250FBC3E8}" presName="connTx" presStyleLbl="sibTrans2D1" presStyleIdx="1" presStyleCnt="2"/>
      <dgm:spPr/>
    </dgm:pt>
    <dgm:pt modelId="{B4E69C07-D574-41DB-A920-08C3FD9526DD}" type="pres">
      <dgm:prSet presAssocID="{A5974787-CBDE-498E-9D86-D53DBC6EE099}" presName="composite" presStyleCnt="0"/>
      <dgm:spPr/>
    </dgm:pt>
    <dgm:pt modelId="{6A3CCB87-102C-4E61-A653-4B7C14D6F534}" type="pres">
      <dgm:prSet presAssocID="{A5974787-CBDE-498E-9D86-D53DBC6EE09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34B5B5-B408-4286-B1F3-6972E5566EC3}" type="pres">
      <dgm:prSet presAssocID="{A5974787-CBDE-498E-9D86-D53DBC6EE099}" presName="parSh" presStyleLbl="node1" presStyleIdx="2" presStyleCnt="3"/>
      <dgm:spPr/>
    </dgm:pt>
    <dgm:pt modelId="{F715F17A-8666-4D84-9CFF-BFE77994FED6}" type="pres">
      <dgm:prSet presAssocID="{A5974787-CBDE-498E-9D86-D53DBC6EE09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F5C8D01-D832-41CE-8089-9644099FCAA4}" srcId="{1989374F-67F2-4BA1-8656-B3A838B2683F}" destId="{A5974787-CBDE-498E-9D86-D53DBC6EE099}" srcOrd="2" destOrd="0" parTransId="{DD7C4B76-BA9A-407A-A0BB-99A12BDB1042}" sibTransId="{02785EA7-9F71-4E4B-9CE4-C31A69BE3262}"/>
    <dgm:cxn modelId="{E344D029-E463-4C30-9384-2E4B95278D5E}" srcId="{1989374F-67F2-4BA1-8656-B3A838B2683F}" destId="{FC386CA9-54B6-445F-BC8C-16720EBAE986}" srcOrd="0" destOrd="0" parTransId="{D8DFF30B-3F16-443E-99DE-007DDF90DAAD}" sibTransId="{8D780F48-F8DB-4F4A-98A6-835419C7BACE}"/>
    <dgm:cxn modelId="{412E6938-510E-48A8-9BAE-80501F984DC1}" srcId="{A5974787-CBDE-498E-9D86-D53DBC6EE099}" destId="{C2CDA8BF-9DAC-417C-8867-034A9EF83184}" srcOrd="0" destOrd="0" parTransId="{A6C054B8-188F-46F6-89E0-7D820A7BD2E4}" sibTransId="{B4005746-8241-4598-85A6-F1ACCEF2A3B3}"/>
    <dgm:cxn modelId="{F6B95539-B896-435B-9567-5647851839AD}" srcId="{1989374F-67F2-4BA1-8656-B3A838B2683F}" destId="{89AFF091-5910-41E7-BB5E-95B6E4923C22}" srcOrd="1" destOrd="0" parTransId="{DCC36516-67AE-43CF-BAA3-85CD33AFD38F}" sibTransId="{884CD541-60EB-42CC-A27F-29F250FBC3E8}"/>
    <dgm:cxn modelId="{2900FD3F-2D7A-4B08-AB45-6D0EF6B3987B}" srcId="{89AFF091-5910-41E7-BB5E-95B6E4923C22}" destId="{C783F270-3D29-4C9A-B213-5415A863AE6C}" srcOrd="1" destOrd="0" parTransId="{CAB13FA2-0565-40D9-A2B0-3068B911C2A6}" sibTransId="{73155DB5-9016-4153-BBA9-4577EAF4967A}"/>
    <dgm:cxn modelId="{135EBE48-E429-49EB-A435-8C9736193D3E}" type="presOf" srcId="{5450F8FC-E03D-4B7A-A203-39FC8905316F}" destId="{1CB0B572-D1B3-4A77-B028-330259DD6EDA}" srcOrd="0" destOrd="0" presId="urn:microsoft.com/office/officeart/2005/8/layout/process3"/>
    <dgm:cxn modelId="{4FCE5D81-BB74-437A-A13F-B49A061578A6}" type="presOf" srcId="{1989374F-67F2-4BA1-8656-B3A838B2683F}" destId="{09EF45EB-1D30-44E1-A11A-42990113D38A}" srcOrd="0" destOrd="0" presId="urn:microsoft.com/office/officeart/2005/8/layout/process3"/>
    <dgm:cxn modelId="{736E9982-3073-4F7E-84E1-FE954C1D9EEA}" type="presOf" srcId="{8D780F48-F8DB-4F4A-98A6-835419C7BACE}" destId="{883610D1-5D10-42C6-800A-7805BFC971E5}" srcOrd="1" destOrd="0" presId="urn:microsoft.com/office/officeart/2005/8/layout/process3"/>
    <dgm:cxn modelId="{34D2EF84-0EA1-479C-A50A-312748BF5F69}" type="presOf" srcId="{C2CDA8BF-9DAC-417C-8867-034A9EF83184}" destId="{F715F17A-8666-4D84-9CFF-BFE77994FED6}" srcOrd="0" destOrd="0" presId="urn:microsoft.com/office/officeart/2005/8/layout/process3"/>
    <dgm:cxn modelId="{81D10388-5019-48C2-B297-73DBD0D454B8}" srcId="{89AFF091-5910-41E7-BB5E-95B6E4923C22}" destId="{8E157CA9-ABC6-441A-A4EB-26CD9645B6AC}" srcOrd="0" destOrd="0" parTransId="{801D2EFF-5539-47E1-82E4-B408E68011EA}" sibTransId="{D9ABC2B0-B9FA-4183-B5A3-F0AB1262C96D}"/>
    <dgm:cxn modelId="{505F988A-AF0F-4C50-A39B-EF350BE2F03D}" srcId="{FC386CA9-54B6-445F-BC8C-16720EBAE986}" destId="{5450F8FC-E03D-4B7A-A203-39FC8905316F}" srcOrd="0" destOrd="0" parTransId="{514D66C2-C037-4A42-814F-758C2F824389}" sibTransId="{2840E0E4-7A13-4084-A531-08DBA801D68C}"/>
    <dgm:cxn modelId="{B3DF059D-F53C-4AC0-925C-09182A7D8584}" type="presOf" srcId="{42291015-C6F8-4E70-92BF-0E6B9BEEA3AD}" destId="{1CB0B572-D1B3-4A77-B028-330259DD6EDA}" srcOrd="0" destOrd="1" presId="urn:microsoft.com/office/officeart/2005/8/layout/process3"/>
    <dgm:cxn modelId="{70AB859E-015C-4EFD-A5F8-799C7F1FF087}" type="presOf" srcId="{C783F270-3D29-4C9A-B213-5415A863AE6C}" destId="{13A4412B-0B16-46BB-B33D-B14698D9AA3B}" srcOrd="0" destOrd="1" presId="urn:microsoft.com/office/officeart/2005/8/layout/process3"/>
    <dgm:cxn modelId="{E3354EA6-1C1F-462A-9E48-F9C6B9E6A895}" type="presOf" srcId="{FC386CA9-54B6-445F-BC8C-16720EBAE986}" destId="{4D8FF473-B3E5-4028-BF67-5E88CADA565D}" srcOrd="1" destOrd="0" presId="urn:microsoft.com/office/officeart/2005/8/layout/process3"/>
    <dgm:cxn modelId="{6698BCA7-F23A-4116-B568-CF647425355F}" type="presOf" srcId="{A5974787-CBDE-498E-9D86-D53DBC6EE099}" destId="{6A3CCB87-102C-4E61-A653-4B7C14D6F534}" srcOrd="0" destOrd="0" presId="urn:microsoft.com/office/officeart/2005/8/layout/process3"/>
    <dgm:cxn modelId="{F150EDAA-504E-4573-A763-A4F0D9097058}" srcId="{A5974787-CBDE-498E-9D86-D53DBC6EE099}" destId="{3109C14A-FF62-4A24-8829-2898E20A153F}" srcOrd="1" destOrd="0" parTransId="{AA8808FD-FA52-4852-A14B-AE781F8AAFA8}" sibTransId="{0DDD8740-6727-47F0-8701-03E07293BCBF}"/>
    <dgm:cxn modelId="{72CDD0AB-4ED2-4A9E-9909-BD81221CE097}" type="presOf" srcId="{8D780F48-F8DB-4F4A-98A6-835419C7BACE}" destId="{5BA21F74-4DFB-4DB0-9B6C-E55D15CC543A}" srcOrd="0" destOrd="0" presId="urn:microsoft.com/office/officeart/2005/8/layout/process3"/>
    <dgm:cxn modelId="{FC7C46AD-3A15-4667-B5B7-580A3C90D1BE}" type="presOf" srcId="{FC386CA9-54B6-445F-BC8C-16720EBAE986}" destId="{65198CF3-F04F-4B7B-B687-D50C382539E5}" srcOrd="0" destOrd="0" presId="urn:microsoft.com/office/officeart/2005/8/layout/process3"/>
    <dgm:cxn modelId="{445058B9-F08A-4DFE-90DF-91C9511C812A}" srcId="{FC386CA9-54B6-445F-BC8C-16720EBAE986}" destId="{42291015-C6F8-4E70-92BF-0E6B9BEEA3AD}" srcOrd="1" destOrd="0" parTransId="{DB6562DA-DD37-483E-A10C-E1DF0E4DF5F0}" sibTransId="{E72D2E3E-B76E-448F-96F6-0951C91DBD22}"/>
    <dgm:cxn modelId="{0BCC42C6-3A63-46AD-85F9-A184CE511B40}" type="presOf" srcId="{884CD541-60EB-42CC-A27F-29F250FBC3E8}" destId="{8C758CC8-88FA-4152-9886-8C8D1910283F}" srcOrd="1" destOrd="0" presId="urn:microsoft.com/office/officeart/2005/8/layout/process3"/>
    <dgm:cxn modelId="{1136B3CE-74AC-483B-90AE-5CB287439299}" type="presOf" srcId="{3109C14A-FF62-4A24-8829-2898E20A153F}" destId="{F715F17A-8666-4D84-9CFF-BFE77994FED6}" srcOrd="0" destOrd="1" presId="urn:microsoft.com/office/officeart/2005/8/layout/process3"/>
    <dgm:cxn modelId="{71B4A5DA-2460-4B07-9447-D79827CF269D}" type="presOf" srcId="{884CD541-60EB-42CC-A27F-29F250FBC3E8}" destId="{B9D89C43-E981-4EED-B17C-80367234F99C}" srcOrd="0" destOrd="0" presId="urn:microsoft.com/office/officeart/2005/8/layout/process3"/>
    <dgm:cxn modelId="{2F066DDC-41BC-4561-87DD-061A2CB6CA9E}" type="presOf" srcId="{A5974787-CBDE-498E-9D86-D53DBC6EE099}" destId="{7334B5B5-B408-4286-B1F3-6972E5566EC3}" srcOrd="1" destOrd="0" presId="urn:microsoft.com/office/officeart/2005/8/layout/process3"/>
    <dgm:cxn modelId="{BA5F7DE4-51E6-4649-81FB-641F3815E92E}" type="presOf" srcId="{89AFF091-5910-41E7-BB5E-95B6E4923C22}" destId="{460DFED0-791C-4FA7-BC61-A8011050F9A0}" srcOrd="0" destOrd="0" presId="urn:microsoft.com/office/officeart/2005/8/layout/process3"/>
    <dgm:cxn modelId="{F7C9CEE8-0AC6-474D-A1DC-AC1E9F8A1637}" type="presOf" srcId="{8E157CA9-ABC6-441A-A4EB-26CD9645B6AC}" destId="{13A4412B-0B16-46BB-B33D-B14698D9AA3B}" srcOrd="0" destOrd="0" presId="urn:microsoft.com/office/officeart/2005/8/layout/process3"/>
    <dgm:cxn modelId="{E7910CEE-74C1-42A5-AEF2-07E830F386A5}" type="presOf" srcId="{89AFF091-5910-41E7-BB5E-95B6E4923C22}" destId="{AB12B0CE-426B-414D-894D-1F4E5C85A7A4}" srcOrd="1" destOrd="0" presId="urn:microsoft.com/office/officeart/2005/8/layout/process3"/>
    <dgm:cxn modelId="{4F4F0929-E9ED-4666-8B2E-5CCD3513744D}" type="presParOf" srcId="{09EF45EB-1D30-44E1-A11A-42990113D38A}" destId="{A1DED584-E00E-421E-8F3C-8690207CDF6A}" srcOrd="0" destOrd="0" presId="urn:microsoft.com/office/officeart/2005/8/layout/process3"/>
    <dgm:cxn modelId="{B971D056-2D10-4A05-B37C-93BC63A20F0A}" type="presParOf" srcId="{A1DED584-E00E-421E-8F3C-8690207CDF6A}" destId="{65198CF3-F04F-4B7B-B687-D50C382539E5}" srcOrd="0" destOrd="0" presId="urn:microsoft.com/office/officeart/2005/8/layout/process3"/>
    <dgm:cxn modelId="{F445683C-8085-45CC-AC5C-7DBDB19F496F}" type="presParOf" srcId="{A1DED584-E00E-421E-8F3C-8690207CDF6A}" destId="{4D8FF473-B3E5-4028-BF67-5E88CADA565D}" srcOrd="1" destOrd="0" presId="urn:microsoft.com/office/officeart/2005/8/layout/process3"/>
    <dgm:cxn modelId="{49F5FEA0-248A-45F4-A92D-A0CE94AA0F85}" type="presParOf" srcId="{A1DED584-E00E-421E-8F3C-8690207CDF6A}" destId="{1CB0B572-D1B3-4A77-B028-330259DD6EDA}" srcOrd="2" destOrd="0" presId="urn:microsoft.com/office/officeart/2005/8/layout/process3"/>
    <dgm:cxn modelId="{C1518B60-CEEC-442B-8C04-6F9A7B5EBDF0}" type="presParOf" srcId="{09EF45EB-1D30-44E1-A11A-42990113D38A}" destId="{5BA21F74-4DFB-4DB0-9B6C-E55D15CC543A}" srcOrd="1" destOrd="0" presId="urn:microsoft.com/office/officeart/2005/8/layout/process3"/>
    <dgm:cxn modelId="{363E3941-7D51-430D-B5AE-86B6FB64D643}" type="presParOf" srcId="{5BA21F74-4DFB-4DB0-9B6C-E55D15CC543A}" destId="{883610D1-5D10-42C6-800A-7805BFC971E5}" srcOrd="0" destOrd="0" presId="urn:microsoft.com/office/officeart/2005/8/layout/process3"/>
    <dgm:cxn modelId="{FF85E748-F5E7-44AC-B1D0-BB93A468BAD0}" type="presParOf" srcId="{09EF45EB-1D30-44E1-A11A-42990113D38A}" destId="{9018F4BD-8279-4D4C-A565-018460248E17}" srcOrd="2" destOrd="0" presId="urn:microsoft.com/office/officeart/2005/8/layout/process3"/>
    <dgm:cxn modelId="{D9ED7FAC-ED49-4A3F-BA2F-D5D22AEB5FEA}" type="presParOf" srcId="{9018F4BD-8279-4D4C-A565-018460248E17}" destId="{460DFED0-791C-4FA7-BC61-A8011050F9A0}" srcOrd="0" destOrd="0" presId="urn:microsoft.com/office/officeart/2005/8/layout/process3"/>
    <dgm:cxn modelId="{66568B59-6B82-451D-A62C-1217718EDD3E}" type="presParOf" srcId="{9018F4BD-8279-4D4C-A565-018460248E17}" destId="{AB12B0CE-426B-414D-894D-1F4E5C85A7A4}" srcOrd="1" destOrd="0" presId="urn:microsoft.com/office/officeart/2005/8/layout/process3"/>
    <dgm:cxn modelId="{FDEF8423-7382-49AF-A777-60EEDE273B5D}" type="presParOf" srcId="{9018F4BD-8279-4D4C-A565-018460248E17}" destId="{13A4412B-0B16-46BB-B33D-B14698D9AA3B}" srcOrd="2" destOrd="0" presId="urn:microsoft.com/office/officeart/2005/8/layout/process3"/>
    <dgm:cxn modelId="{04D7776F-D0A4-4493-A488-24E7E50DCC5E}" type="presParOf" srcId="{09EF45EB-1D30-44E1-A11A-42990113D38A}" destId="{B9D89C43-E981-4EED-B17C-80367234F99C}" srcOrd="3" destOrd="0" presId="urn:microsoft.com/office/officeart/2005/8/layout/process3"/>
    <dgm:cxn modelId="{260FF4F4-BAEE-43C1-9938-0463579B3103}" type="presParOf" srcId="{B9D89C43-E981-4EED-B17C-80367234F99C}" destId="{8C758CC8-88FA-4152-9886-8C8D1910283F}" srcOrd="0" destOrd="0" presId="urn:microsoft.com/office/officeart/2005/8/layout/process3"/>
    <dgm:cxn modelId="{A4219D94-15C7-485C-B993-9012E65F5A05}" type="presParOf" srcId="{09EF45EB-1D30-44E1-A11A-42990113D38A}" destId="{B4E69C07-D574-41DB-A920-08C3FD9526DD}" srcOrd="4" destOrd="0" presId="urn:microsoft.com/office/officeart/2005/8/layout/process3"/>
    <dgm:cxn modelId="{F2411FAC-36BF-4370-89FA-0F06C933590B}" type="presParOf" srcId="{B4E69C07-D574-41DB-A920-08C3FD9526DD}" destId="{6A3CCB87-102C-4E61-A653-4B7C14D6F534}" srcOrd="0" destOrd="0" presId="urn:microsoft.com/office/officeart/2005/8/layout/process3"/>
    <dgm:cxn modelId="{B23CC59C-F8D6-499D-AB1D-592124D43EE5}" type="presParOf" srcId="{B4E69C07-D574-41DB-A920-08C3FD9526DD}" destId="{7334B5B5-B408-4286-B1F3-6972E5566EC3}" srcOrd="1" destOrd="0" presId="urn:microsoft.com/office/officeart/2005/8/layout/process3"/>
    <dgm:cxn modelId="{93540759-CB5F-4CB6-B76D-8289B2E667BE}" type="presParOf" srcId="{B4E69C07-D574-41DB-A920-08C3FD9526DD}" destId="{F715F17A-8666-4D84-9CFF-BFE77994FED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FF473-B3E5-4028-BF67-5E88CADA565D}">
      <dsp:nvSpPr>
        <dsp:cNvPr id="0" name=""/>
        <dsp:cNvSpPr/>
      </dsp:nvSpPr>
      <dsp:spPr>
        <a:xfrm>
          <a:off x="5230" y="591669"/>
          <a:ext cx="2378024" cy="864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>
              <a:latin typeface="+mj-lt"/>
            </a:rPr>
            <a:t>User</a:t>
          </a:r>
        </a:p>
      </dsp:txBody>
      <dsp:txXfrm>
        <a:off x="5230" y="591669"/>
        <a:ext cx="2378024" cy="576000"/>
      </dsp:txXfrm>
    </dsp:sp>
    <dsp:sp modelId="{1CB0B572-D1B3-4A77-B028-330259DD6EDA}">
      <dsp:nvSpPr>
        <dsp:cNvPr id="0" name=""/>
        <dsp:cNvSpPr/>
      </dsp:nvSpPr>
      <dsp:spPr>
        <a:xfrm>
          <a:off x="492295" y="1167669"/>
          <a:ext cx="2378024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Russo One" panose="02000503050000020004" pitchFamily="2" charset="0"/>
            <a:buChar char="›"/>
          </a:pPr>
          <a:r>
            <a:rPr lang="cs-CZ" sz="2000" kern="1200" dirty="0" err="1"/>
            <a:t>Speaks</a:t>
          </a:r>
          <a:r>
            <a:rPr lang="cs-CZ" sz="2000" kern="1200" dirty="0"/>
            <a:t> </a:t>
          </a:r>
          <a:r>
            <a:rPr lang="cs-CZ" sz="2000" b="1" kern="1200" dirty="0" err="1"/>
            <a:t>Human</a:t>
          </a:r>
          <a:endParaRPr lang="cs-CZ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Russo One" panose="02000503050000020004" pitchFamily="2" charset="0"/>
            <a:buChar char="›"/>
          </a:pPr>
          <a:r>
            <a:rPr lang="cs-CZ" sz="2000" kern="1200" dirty="0" err="1"/>
            <a:t>Uses</a:t>
          </a:r>
          <a:r>
            <a:rPr lang="cs-CZ" sz="2000" kern="1200" dirty="0"/>
            <a:t> </a:t>
          </a:r>
          <a:r>
            <a:rPr lang="cs-CZ" sz="2000" b="1" kern="1200" dirty="0" err="1"/>
            <a:t>Programming</a:t>
          </a:r>
          <a:r>
            <a:rPr lang="cs-CZ" sz="2000" b="1" kern="1200" dirty="0"/>
            <a:t> </a:t>
          </a:r>
          <a:r>
            <a:rPr lang="cs-CZ" sz="2000" b="1" kern="1200" dirty="0" err="1"/>
            <a:t>language</a:t>
          </a:r>
          <a:r>
            <a:rPr lang="cs-CZ" sz="2000" b="1" kern="1200" dirty="0"/>
            <a:t> </a:t>
          </a:r>
          <a:r>
            <a:rPr lang="cs-CZ" sz="2000" kern="1200" dirty="0" err="1"/>
            <a:t>for</a:t>
          </a:r>
          <a:r>
            <a:rPr lang="cs-CZ" sz="2000" kern="1200" dirty="0"/>
            <a:t> </a:t>
          </a:r>
          <a:r>
            <a:rPr lang="cs-CZ" sz="2000" kern="1200" dirty="0" err="1"/>
            <a:t>higher</a:t>
          </a:r>
          <a:r>
            <a:rPr lang="cs-CZ" sz="2000" kern="1200" dirty="0"/>
            <a:t> </a:t>
          </a:r>
          <a:r>
            <a:rPr lang="cs-CZ" sz="2000" kern="1200" dirty="0" err="1"/>
            <a:t>chances</a:t>
          </a:r>
          <a:r>
            <a:rPr lang="cs-CZ" sz="2000" kern="1200" dirty="0"/>
            <a:t> </a:t>
          </a:r>
          <a:r>
            <a:rPr lang="cs-CZ" sz="2000" kern="1200" dirty="0" err="1"/>
            <a:t>of</a:t>
          </a:r>
          <a:r>
            <a:rPr lang="cs-CZ" sz="2000" kern="1200" dirty="0"/>
            <a:t> </a:t>
          </a:r>
          <a:r>
            <a:rPr lang="cs-CZ" sz="2000" kern="1200" dirty="0" err="1"/>
            <a:t>translation</a:t>
          </a:r>
          <a:r>
            <a:rPr lang="cs-CZ" sz="2000" kern="1200" dirty="0"/>
            <a:t> by </a:t>
          </a:r>
          <a:r>
            <a:rPr lang="cs-CZ" sz="2000" kern="1200" dirty="0" err="1"/>
            <a:t>Compiler</a:t>
          </a:r>
          <a:endParaRPr lang="cs-CZ" sz="2000" kern="1200" dirty="0"/>
        </a:p>
      </dsp:txBody>
      <dsp:txXfrm>
        <a:off x="561945" y="1237319"/>
        <a:ext cx="2238724" cy="2452700"/>
      </dsp:txXfrm>
    </dsp:sp>
    <dsp:sp modelId="{5BA21F74-4DFB-4DB0-9B6C-E55D15CC543A}">
      <dsp:nvSpPr>
        <dsp:cNvPr id="0" name=""/>
        <dsp:cNvSpPr/>
      </dsp:nvSpPr>
      <dsp:spPr>
        <a:xfrm>
          <a:off x="2543511" y="655328"/>
          <a:ext cx="1164747" cy="448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>
              <a:solidFill>
                <a:schemeClr val="bg1"/>
              </a:solidFill>
            </a:rPr>
            <a:t>Editor | IDE</a:t>
          </a:r>
          <a:endParaRPr lang="cs-CZ" sz="1500" kern="1200" dirty="0">
            <a:solidFill>
              <a:schemeClr val="bg1"/>
            </a:solidFill>
          </a:endParaRPr>
        </a:p>
      </dsp:txBody>
      <dsp:txXfrm>
        <a:off x="2543511" y="745064"/>
        <a:ext cx="1030143" cy="269208"/>
      </dsp:txXfrm>
    </dsp:sp>
    <dsp:sp modelId="{AB12B0CE-426B-414D-894D-1F4E5C85A7A4}">
      <dsp:nvSpPr>
        <dsp:cNvPr id="0" name=""/>
        <dsp:cNvSpPr/>
      </dsp:nvSpPr>
      <dsp:spPr>
        <a:xfrm>
          <a:off x="3825254" y="591669"/>
          <a:ext cx="2378024" cy="864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latin typeface="+mj-lt"/>
            </a:rPr>
            <a:t>Compiler</a:t>
          </a:r>
          <a:endParaRPr lang="cs-CZ" sz="2400" kern="1200" dirty="0">
            <a:latin typeface="+mj-lt"/>
          </a:endParaRPr>
        </a:p>
      </dsp:txBody>
      <dsp:txXfrm>
        <a:off x="3825254" y="591669"/>
        <a:ext cx="2378024" cy="576000"/>
      </dsp:txXfrm>
    </dsp:sp>
    <dsp:sp modelId="{13A4412B-0B16-46BB-B33D-B14698D9AA3B}">
      <dsp:nvSpPr>
        <dsp:cNvPr id="0" name=""/>
        <dsp:cNvSpPr/>
      </dsp:nvSpPr>
      <dsp:spPr>
        <a:xfrm>
          <a:off x="4312320" y="1167669"/>
          <a:ext cx="2378024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Russo One" panose="02000503050000020004" pitchFamily="2" charset="0"/>
            <a:buChar char="›"/>
          </a:pPr>
          <a:r>
            <a:rPr lang="cs-CZ" sz="2000" kern="1200" dirty="0" err="1"/>
            <a:t>Translates</a:t>
          </a:r>
          <a:r>
            <a:rPr lang="cs-CZ" sz="2000" kern="1200" dirty="0"/>
            <a:t> to </a:t>
          </a:r>
          <a:r>
            <a:rPr lang="cs-CZ" sz="2000" b="1" kern="1200" dirty="0" err="1"/>
            <a:t>Machine</a:t>
          </a:r>
          <a:r>
            <a:rPr lang="cs-CZ" sz="2000" b="1" kern="1200" dirty="0"/>
            <a:t> </a:t>
          </a:r>
          <a:r>
            <a:rPr lang="cs-CZ" sz="2000" b="1" kern="1200" dirty="0" err="1"/>
            <a:t>Code</a:t>
          </a:r>
          <a:endParaRPr lang="cs-CZ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Russo One" panose="02000503050000020004" pitchFamily="2" charset="0"/>
            <a:buChar char="›"/>
          </a:pPr>
          <a:r>
            <a:rPr lang="cs-CZ" sz="2000" kern="1200" dirty="0" err="1"/>
            <a:t>Needs</a:t>
          </a:r>
          <a:r>
            <a:rPr lang="cs-CZ" sz="2000" kern="1200" dirty="0"/>
            <a:t> to </a:t>
          </a:r>
          <a:r>
            <a:rPr lang="cs-CZ" sz="2000" kern="1200" dirty="0" err="1"/>
            <a:t>understand</a:t>
          </a:r>
          <a:r>
            <a:rPr lang="cs-CZ" sz="2000" kern="1200" dirty="0"/>
            <a:t> </a:t>
          </a:r>
          <a:r>
            <a:rPr lang="cs-CZ" sz="2000" kern="1200" dirty="0" err="1"/>
            <a:t>the</a:t>
          </a:r>
          <a:r>
            <a:rPr lang="cs-CZ" sz="2000" kern="1200" dirty="0"/>
            <a:t> </a:t>
          </a:r>
          <a:r>
            <a:rPr lang="cs-CZ" sz="2000" b="1" kern="1200" dirty="0" err="1"/>
            <a:t>Human</a:t>
          </a:r>
          <a:r>
            <a:rPr lang="cs-CZ" sz="2000" kern="1200" dirty="0"/>
            <a:t> </a:t>
          </a:r>
          <a:r>
            <a:rPr lang="cs-CZ" sz="2000" b="1" kern="1200" dirty="0" err="1"/>
            <a:t>language</a:t>
          </a:r>
          <a:endParaRPr lang="cs-CZ" sz="2000" b="1" kern="1200" dirty="0"/>
        </a:p>
      </dsp:txBody>
      <dsp:txXfrm>
        <a:off x="4381970" y="1237319"/>
        <a:ext cx="2238724" cy="2452700"/>
      </dsp:txXfrm>
    </dsp:sp>
    <dsp:sp modelId="{B9D89C43-E981-4EED-B17C-80367234F99C}">
      <dsp:nvSpPr>
        <dsp:cNvPr id="0" name=""/>
        <dsp:cNvSpPr/>
      </dsp:nvSpPr>
      <dsp:spPr>
        <a:xfrm>
          <a:off x="6363536" y="655328"/>
          <a:ext cx="1164747" cy="448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>
              <a:solidFill>
                <a:schemeClr val="bg1"/>
              </a:solidFill>
            </a:rPr>
            <a:t>Assembler</a:t>
          </a:r>
          <a:endParaRPr lang="cs-CZ" sz="1500" kern="1200" dirty="0">
            <a:solidFill>
              <a:schemeClr val="bg1"/>
            </a:solidFill>
          </a:endParaRPr>
        </a:p>
      </dsp:txBody>
      <dsp:txXfrm>
        <a:off x="6363536" y="745064"/>
        <a:ext cx="1030143" cy="269208"/>
      </dsp:txXfrm>
    </dsp:sp>
    <dsp:sp modelId="{7334B5B5-B408-4286-B1F3-6972E5566EC3}">
      <dsp:nvSpPr>
        <dsp:cNvPr id="0" name=""/>
        <dsp:cNvSpPr/>
      </dsp:nvSpPr>
      <dsp:spPr>
        <a:xfrm>
          <a:off x="7645279" y="591669"/>
          <a:ext cx="2378024" cy="864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latin typeface="+mj-lt"/>
            </a:rPr>
            <a:t>Machine</a:t>
          </a:r>
          <a:endParaRPr lang="cs-CZ" sz="2400" kern="1200" dirty="0">
            <a:latin typeface="+mj-lt"/>
          </a:endParaRPr>
        </a:p>
      </dsp:txBody>
      <dsp:txXfrm>
        <a:off x="7645279" y="591669"/>
        <a:ext cx="2378024" cy="576000"/>
      </dsp:txXfrm>
    </dsp:sp>
    <dsp:sp modelId="{F715F17A-8666-4D84-9CFF-BFE77994FED6}">
      <dsp:nvSpPr>
        <dsp:cNvPr id="0" name=""/>
        <dsp:cNvSpPr/>
      </dsp:nvSpPr>
      <dsp:spPr>
        <a:xfrm>
          <a:off x="8132345" y="1167669"/>
          <a:ext cx="2378024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Russo One" panose="02000503050000020004" pitchFamily="2" charset="0"/>
            <a:buChar char="›"/>
          </a:pPr>
          <a:r>
            <a:rPr lang="cs-CZ" sz="2000" kern="1200" dirty="0" err="1"/>
            <a:t>Speaks</a:t>
          </a:r>
          <a:r>
            <a:rPr lang="cs-CZ" sz="2000" kern="1200" dirty="0"/>
            <a:t> </a:t>
          </a:r>
          <a:r>
            <a:rPr lang="cs-CZ" sz="2000" b="1" kern="1200" dirty="0" err="1"/>
            <a:t>Machine</a:t>
          </a:r>
          <a:r>
            <a:rPr lang="cs-CZ" sz="2000" b="1" kern="1200" dirty="0"/>
            <a:t> </a:t>
          </a:r>
          <a:r>
            <a:rPr lang="cs-CZ" sz="2000" b="1" kern="1200" dirty="0" err="1"/>
            <a:t>Code</a:t>
          </a:r>
          <a:endParaRPr lang="cs-CZ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Russo One" panose="02000503050000020004" pitchFamily="2" charset="0"/>
            <a:buChar char="›"/>
          </a:pPr>
          <a:r>
            <a:rPr lang="cs-CZ" sz="2000" kern="1200" dirty="0" err="1"/>
            <a:t>Happily</a:t>
          </a:r>
          <a:r>
            <a:rPr lang="cs-CZ" sz="2000" kern="1200" dirty="0"/>
            <a:t> </a:t>
          </a:r>
          <a:r>
            <a:rPr lang="cs-CZ" sz="2000" kern="1200" dirty="0" err="1"/>
            <a:t>does</a:t>
          </a:r>
          <a:r>
            <a:rPr lang="cs-CZ" sz="2000" kern="1200" dirty="0"/>
            <a:t> </a:t>
          </a:r>
          <a:r>
            <a:rPr lang="cs-CZ" sz="2000" kern="1200" dirty="0" err="1"/>
            <a:t>whatever</a:t>
          </a:r>
          <a:r>
            <a:rPr lang="cs-CZ" sz="2000" kern="1200" dirty="0"/>
            <a:t> </a:t>
          </a:r>
          <a:r>
            <a:rPr lang="cs-CZ" sz="2000" kern="1200" dirty="0" err="1"/>
            <a:t>it‘s</a:t>
          </a:r>
          <a:r>
            <a:rPr lang="cs-CZ" sz="2000" kern="1200" dirty="0"/>
            <a:t> </a:t>
          </a:r>
          <a:r>
            <a:rPr lang="cs-CZ" sz="2000" kern="1200" dirty="0" err="1"/>
            <a:t>asked</a:t>
          </a:r>
          <a:r>
            <a:rPr lang="cs-CZ" sz="2000" kern="1200" dirty="0"/>
            <a:t> to do</a:t>
          </a:r>
        </a:p>
      </dsp:txBody>
      <dsp:txXfrm>
        <a:off x="8201995" y="1237319"/>
        <a:ext cx="2238724" cy="24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FE4B5-D4EE-4685-9533-CB53EB115241}" type="datetimeFigureOut">
              <a:rPr lang="cs-CZ" smtClean="0"/>
              <a:t>07.12.2019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A8ACE-E983-44A9-A4EE-31A5EDE2EA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80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b="0" dirty="0" err="1"/>
              <a:t>Still</a:t>
            </a:r>
            <a:r>
              <a:rPr lang="cs-CZ" b="0" dirty="0"/>
              <a:t> </a:t>
            </a:r>
            <a:r>
              <a:rPr lang="cs-CZ" b="0" dirty="0" err="1"/>
              <a:t>don‘t</a:t>
            </a:r>
            <a:r>
              <a:rPr lang="cs-CZ" b="0" dirty="0"/>
              <a:t> </a:t>
            </a:r>
            <a:r>
              <a:rPr lang="cs-CZ" b="0" dirty="0" err="1"/>
              <a:t>understand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topic</a:t>
            </a:r>
            <a:endParaRPr lang="cs-CZ" b="0" dirty="0"/>
          </a:p>
          <a:p>
            <a:pPr marL="171450" indent="-171450">
              <a:buFontTx/>
              <a:buChar char="-"/>
            </a:pPr>
            <a:r>
              <a:rPr lang="cs-CZ" b="0" dirty="0" err="1"/>
              <a:t>Sorry</a:t>
            </a:r>
            <a:r>
              <a:rPr lang="cs-CZ" b="0" dirty="0"/>
              <a:t> </a:t>
            </a:r>
            <a:r>
              <a:rPr lang="cs-CZ" b="0" dirty="0" err="1"/>
              <a:t>for</a:t>
            </a:r>
            <a:r>
              <a:rPr lang="cs-CZ" b="0" dirty="0"/>
              <a:t> </a:t>
            </a:r>
            <a:r>
              <a:rPr lang="cs-CZ" b="0" dirty="0" err="1"/>
              <a:t>mistakes</a:t>
            </a:r>
            <a:endParaRPr lang="cs-CZ" b="0" dirty="0"/>
          </a:p>
          <a:p>
            <a:pPr marL="171450" indent="-171450">
              <a:buFontTx/>
              <a:buChar char="-"/>
            </a:pPr>
            <a:endParaRPr lang="cs-CZ" b="0" dirty="0"/>
          </a:p>
          <a:p>
            <a:r>
              <a:rPr lang="cs-CZ" b="1" dirty="0" err="1"/>
              <a:t>Next</a:t>
            </a:r>
            <a:r>
              <a:rPr lang="cs-CZ" dirty="0"/>
              <a:t>: </a:t>
            </a:r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user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machine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A8ACE-E983-44A9-A4EE-31A5EDE2EAB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653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&lt;</a:t>
            </a:r>
            <a:r>
              <a:rPr lang="cs-CZ" dirty="0" err="1"/>
              <a:t>begins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machine</a:t>
            </a:r>
            <a:r>
              <a:rPr lang="cs-CZ" dirty="0"/>
              <a:t>&gt;</a:t>
            </a:r>
          </a:p>
          <a:p>
            <a:endParaRPr lang="cs-CZ" dirty="0"/>
          </a:p>
          <a:p>
            <a:r>
              <a:rPr lang="cs-CZ" dirty="0"/>
              <a:t>Assembler – program </a:t>
            </a:r>
            <a:r>
              <a:rPr lang="cs-CZ" dirty="0" err="1"/>
              <a:t>translating</a:t>
            </a:r>
            <a:r>
              <a:rPr lang="cs-CZ" dirty="0"/>
              <a:t> </a:t>
            </a:r>
            <a:r>
              <a:rPr lang="cs-CZ" dirty="0" err="1"/>
              <a:t>Assembly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to Binary</a:t>
            </a:r>
          </a:p>
          <a:p>
            <a:r>
              <a:rPr lang="cs-CZ" dirty="0" err="1"/>
              <a:t>Compiler</a:t>
            </a:r>
            <a:r>
              <a:rPr lang="cs-CZ" dirty="0"/>
              <a:t> – program </a:t>
            </a:r>
            <a:r>
              <a:rPr lang="cs-CZ" dirty="0" err="1"/>
              <a:t>translating</a:t>
            </a:r>
            <a:r>
              <a:rPr lang="cs-CZ" dirty="0"/>
              <a:t>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to </a:t>
            </a:r>
            <a:r>
              <a:rPr lang="cs-CZ" dirty="0" err="1"/>
              <a:t>Assembly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IDE =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  <a:p>
            <a:endParaRPr lang="cs-CZ" dirty="0"/>
          </a:p>
          <a:p>
            <a:r>
              <a:rPr lang="cs-CZ" b="1" dirty="0"/>
              <a:t>NEXT:</a:t>
            </a:r>
            <a:r>
              <a:rPr lang="cs-CZ" b="0" dirty="0"/>
              <a:t> </a:t>
            </a:r>
            <a:r>
              <a:rPr lang="cs-CZ" b="0" dirty="0" err="1"/>
              <a:t>Paradigms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A8ACE-E983-44A9-A4EE-31A5EDE2EABB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361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Paradigm</a:t>
            </a:r>
            <a:r>
              <a:rPr lang="cs-CZ" dirty="0"/>
              <a:t> = </a:t>
            </a:r>
            <a:r>
              <a:rPr lang="cs-CZ" dirty="0" err="1"/>
              <a:t>scheme</a:t>
            </a:r>
            <a:r>
              <a:rPr lang="cs-CZ" dirty="0"/>
              <a:t>, model, </a:t>
            </a:r>
            <a:r>
              <a:rPr lang="cs-CZ" dirty="0" err="1"/>
              <a:t>thought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  <a:p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Procedural</a:t>
            </a:r>
            <a:r>
              <a:rPr lang="cs-CZ" dirty="0"/>
              <a:t> = </a:t>
            </a:r>
            <a:r>
              <a:rPr lang="cs-CZ" dirty="0" err="1"/>
              <a:t>uses</a:t>
            </a:r>
            <a:r>
              <a:rPr lang="cs-CZ" dirty="0"/>
              <a:t> </a:t>
            </a:r>
            <a:r>
              <a:rPr lang="cs-CZ" dirty="0" err="1"/>
              <a:t>procedures</a:t>
            </a:r>
            <a:r>
              <a:rPr lang="cs-CZ" dirty="0"/>
              <a:t> (</a:t>
            </a:r>
            <a:r>
              <a:rPr lang="cs-CZ" dirty="0" err="1"/>
              <a:t>subroutines</a:t>
            </a:r>
            <a:r>
              <a:rPr lang="cs-CZ" dirty="0"/>
              <a:t>), </a:t>
            </a:r>
            <a:r>
              <a:rPr lang="cs-CZ" dirty="0" err="1"/>
              <a:t>heavily</a:t>
            </a:r>
            <a:r>
              <a:rPr lang="cs-CZ" dirty="0"/>
              <a:t> </a:t>
            </a:r>
            <a:r>
              <a:rPr lang="cs-CZ" dirty="0" err="1"/>
              <a:t>structurized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Logic</a:t>
            </a:r>
            <a:r>
              <a:rPr lang="cs-CZ" dirty="0"/>
              <a:t> = </a:t>
            </a:r>
            <a:r>
              <a:rPr lang="cs-CZ" dirty="0" err="1"/>
              <a:t>works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logical</a:t>
            </a:r>
            <a:r>
              <a:rPr lang="cs-CZ" dirty="0"/>
              <a:t> </a:t>
            </a:r>
            <a:r>
              <a:rPr lang="cs-CZ" dirty="0" err="1"/>
              <a:t>statements</a:t>
            </a:r>
            <a:r>
              <a:rPr lang="cs-CZ" dirty="0"/>
              <a:t>, not </a:t>
            </a:r>
            <a:r>
              <a:rPr lang="cs-CZ" dirty="0" err="1"/>
              <a:t>influenced</a:t>
            </a:r>
            <a:r>
              <a:rPr lang="cs-CZ" dirty="0"/>
              <a:t> by </a:t>
            </a:r>
            <a:r>
              <a:rPr lang="cs-CZ" dirty="0" err="1"/>
              <a:t>programmer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Mathematical</a:t>
            </a:r>
            <a:r>
              <a:rPr lang="cs-CZ" dirty="0"/>
              <a:t> = </a:t>
            </a:r>
            <a:r>
              <a:rPr lang="cs-CZ" dirty="0" err="1"/>
              <a:t>lets</a:t>
            </a:r>
            <a:r>
              <a:rPr lang="cs-CZ" dirty="0"/>
              <a:t> </a:t>
            </a:r>
            <a:r>
              <a:rPr lang="cs-CZ" dirty="0" err="1"/>
              <a:t>computer</a:t>
            </a:r>
            <a:r>
              <a:rPr lang="cs-CZ" dirty="0"/>
              <a:t> </a:t>
            </a:r>
            <a:r>
              <a:rPr lang="cs-CZ" dirty="0" err="1"/>
              <a:t>select</a:t>
            </a:r>
            <a:r>
              <a:rPr lang="cs-CZ" dirty="0"/>
              <a:t> </a:t>
            </a:r>
            <a:r>
              <a:rPr lang="cs-CZ" dirty="0" err="1"/>
              <a:t>best</a:t>
            </a:r>
            <a:r>
              <a:rPr lang="cs-CZ" dirty="0"/>
              <a:t> element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A8ACE-E983-44A9-A4EE-31A5EDE2EAB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1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dirty="0"/>
              <a:t>Lambda </a:t>
            </a:r>
            <a:r>
              <a:rPr lang="cs-CZ" b="0" dirty="0" err="1"/>
              <a:t>Calculus</a:t>
            </a:r>
            <a:r>
              <a:rPr lang="cs-CZ" b="0" dirty="0"/>
              <a:t> = </a:t>
            </a:r>
            <a:r>
              <a:rPr lang="cs-CZ" b="0" dirty="0" err="1"/>
              <a:t>grandpa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functional</a:t>
            </a:r>
            <a:r>
              <a:rPr lang="cs-CZ" b="0" dirty="0"/>
              <a:t> </a:t>
            </a:r>
            <a:r>
              <a:rPr lang="cs-CZ" b="0" dirty="0" err="1"/>
              <a:t>programming</a:t>
            </a:r>
            <a:endParaRPr lang="cs-CZ" b="0" dirty="0"/>
          </a:p>
          <a:p>
            <a:r>
              <a:rPr lang="cs-CZ" b="0" dirty="0" err="1"/>
              <a:t>For</a:t>
            </a:r>
            <a:r>
              <a:rPr lang="cs-CZ" b="0" dirty="0"/>
              <a:t> more </a:t>
            </a:r>
            <a:r>
              <a:rPr lang="cs-CZ" b="0" dirty="0" err="1"/>
              <a:t>details</a:t>
            </a:r>
            <a:r>
              <a:rPr lang="cs-CZ" b="0" dirty="0"/>
              <a:t> – Google </a:t>
            </a:r>
            <a:r>
              <a:rPr lang="cs-CZ" b="0" dirty="0" err="1"/>
              <a:t>is</a:t>
            </a:r>
            <a:r>
              <a:rPr lang="cs-CZ" b="0" dirty="0"/>
              <a:t> </a:t>
            </a:r>
            <a:r>
              <a:rPr lang="cs-CZ" b="0" dirty="0" err="1"/>
              <a:t>your</a:t>
            </a:r>
            <a:r>
              <a:rPr lang="cs-CZ" b="0" dirty="0"/>
              <a:t> </a:t>
            </a:r>
            <a:r>
              <a:rPr lang="cs-CZ" b="0" dirty="0" err="1"/>
              <a:t>friend</a:t>
            </a:r>
            <a:endParaRPr lang="cs-CZ" b="0" dirty="0"/>
          </a:p>
          <a:p>
            <a:endParaRPr lang="cs-CZ" b="0" dirty="0"/>
          </a:p>
          <a:p>
            <a:r>
              <a:rPr lang="cs-CZ" b="0" dirty="0" err="1"/>
              <a:t>Pure</a:t>
            </a:r>
            <a:r>
              <a:rPr lang="cs-CZ" b="0" dirty="0"/>
              <a:t> </a:t>
            </a:r>
            <a:r>
              <a:rPr lang="cs-CZ" b="0" dirty="0" err="1"/>
              <a:t>function</a:t>
            </a:r>
            <a:r>
              <a:rPr lang="cs-CZ" b="0" dirty="0"/>
              <a:t> = </a:t>
            </a:r>
            <a:r>
              <a:rPr lang="cs-CZ" b="0" dirty="0" err="1"/>
              <a:t>function</a:t>
            </a:r>
            <a:r>
              <a:rPr lang="cs-CZ" b="0" dirty="0"/>
              <a:t> </a:t>
            </a:r>
            <a:r>
              <a:rPr lang="cs-CZ" b="0" dirty="0" err="1"/>
              <a:t>returning</a:t>
            </a:r>
            <a:r>
              <a:rPr lang="cs-CZ" b="0" dirty="0"/>
              <a:t> </a:t>
            </a:r>
            <a:r>
              <a:rPr lang="cs-CZ" b="0" dirty="0" err="1"/>
              <a:t>exact</a:t>
            </a:r>
            <a:r>
              <a:rPr lang="cs-CZ" b="0" dirty="0"/>
              <a:t> </a:t>
            </a:r>
            <a:r>
              <a:rPr lang="cs-CZ" b="0" dirty="0" err="1"/>
              <a:t>result</a:t>
            </a:r>
            <a:r>
              <a:rPr lang="cs-CZ" b="0" dirty="0"/>
              <a:t> </a:t>
            </a:r>
            <a:r>
              <a:rPr lang="cs-CZ" b="0" dirty="0" err="1"/>
              <a:t>every</a:t>
            </a:r>
            <a:r>
              <a:rPr lang="cs-CZ" b="0" dirty="0"/>
              <a:t> </a:t>
            </a:r>
            <a:r>
              <a:rPr lang="cs-CZ" b="0" dirty="0" err="1"/>
              <a:t>time</a:t>
            </a:r>
            <a:r>
              <a:rPr lang="cs-CZ" b="0" dirty="0"/>
              <a:t>, not </a:t>
            </a:r>
            <a:r>
              <a:rPr lang="cs-CZ" b="0" dirty="0" err="1"/>
              <a:t>changing</a:t>
            </a:r>
            <a:r>
              <a:rPr lang="cs-CZ" b="0" dirty="0"/>
              <a:t> any </a:t>
            </a:r>
            <a:r>
              <a:rPr lang="cs-CZ" b="0" dirty="0" err="1"/>
              <a:t>saved</a:t>
            </a:r>
            <a:r>
              <a:rPr lang="cs-CZ" b="0" dirty="0"/>
              <a:t> data</a:t>
            </a:r>
          </a:p>
          <a:p>
            <a:r>
              <a:rPr lang="cs-CZ" b="0" dirty="0" err="1"/>
              <a:t>Higher</a:t>
            </a:r>
            <a:r>
              <a:rPr lang="cs-CZ" b="0" dirty="0"/>
              <a:t> </a:t>
            </a:r>
            <a:r>
              <a:rPr lang="cs-CZ" b="0" dirty="0" err="1"/>
              <a:t>order</a:t>
            </a:r>
            <a:r>
              <a:rPr lang="cs-CZ" b="0" dirty="0"/>
              <a:t> </a:t>
            </a:r>
            <a:r>
              <a:rPr lang="cs-CZ" b="0" dirty="0" err="1"/>
              <a:t>function</a:t>
            </a:r>
            <a:r>
              <a:rPr lang="cs-CZ" b="0" dirty="0"/>
              <a:t> = </a:t>
            </a:r>
            <a:r>
              <a:rPr lang="cs-CZ" b="0" dirty="0" err="1"/>
              <a:t>uses</a:t>
            </a:r>
            <a:r>
              <a:rPr lang="cs-CZ" b="0" dirty="0"/>
              <a:t> </a:t>
            </a:r>
            <a:r>
              <a:rPr lang="cs-CZ" b="0" dirty="0" err="1"/>
              <a:t>function</a:t>
            </a:r>
            <a:r>
              <a:rPr lang="cs-CZ" b="0" dirty="0"/>
              <a:t> as input </a:t>
            </a:r>
            <a:r>
              <a:rPr lang="cs-CZ" b="0" dirty="0" err="1"/>
              <a:t>or</a:t>
            </a:r>
            <a:r>
              <a:rPr lang="cs-CZ" b="0" dirty="0"/>
              <a:t> </a:t>
            </a:r>
            <a:r>
              <a:rPr lang="cs-CZ" b="0" dirty="0" err="1"/>
              <a:t>outputs</a:t>
            </a:r>
            <a:r>
              <a:rPr lang="cs-CZ" b="0" dirty="0"/>
              <a:t> </a:t>
            </a:r>
            <a:r>
              <a:rPr lang="cs-CZ" b="0" dirty="0" err="1"/>
              <a:t>different</a:t>
            </a:r>
            <a:r>
              <a:rPr lang="cs-CZ" b="0" dirty="0"/>
              <a:t> </a:t>
            </a:r>
            <a:r>
              <a:rPr lang="cs-CZ" b="0" dirty="0" err="1"/>
              <a:t>function</a:t>
            </a:r>
            <a:r>
              <a:rPr lang="cs-CZ" b="0" dirty="0"/>
              <a:t> in </a:t>
            </a:r>
            <a:r>
              <a:rPr lang="cs-CZ" b="0" dirty="0" err="1"/>
              <a:t>different</a:t>
            </a:r>
            <a:r>
              <a:rPr lang="cs-CZ" b="0" dirty="0"/>
              <a:t> </a:t>
            </a:r>
            <a:r>
              <a:rPr lang="cs-CZ" b="0" dirty="0" err="1"/>
              <a:t>cases</a:t>
            </a:r>
            <a:endParaRPr lang="cs-CZ" b="0" dirty="0"/>
          </a:p>
          <a:p>
            <a:endParaRPr lang="cs-CZ" b="0" dirty="0"/>
          </a:p>
          <a:p>
            <a:endParaRPr lang="cs-CZ" b="1" dirty="0"/>
          </a:p>
          <a:p>
            <a:r>
              <a:rPr lang="cs-CZ" b="1" dirty="0"/>
              <a:t>EXAMPLE: </a:t>
            </a:r>
            <a:r>
              <a:rPr lang="cs-CZ" b="0" dirty="0"/>
              <a:t>Minecraft </a:t>
            </a:r>
            <a:r>
              <a:rPr lang="cs-CZ" b="0" dirty="0" err="1"/>
              <a:t>world</a:t>
            </a:r>
            <a:r>
              <a:rPr lang="cs-CZ" b="0" dirty="0"/>
              <a:t> </a:t>
            </a:r>
            <a:r>
              <a:rPr lang="cs-CZ" b="0" dirty="0" err="1"/>
              <a:t>generation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A8ACE-E983-44A9-A4EE-31A5EDE2EAB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635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dirty="0" err="1"/>
              <a:t>Encapsulation</a:t>
            </a:r>
            <a:r>
              <a:rPr lang="cs-CZ" b="0" dirty="0"/>
              <a:t> = </a:t>
            </a:r>
            <a:r>
              <a:rPr lang="cs-CZ" b="0" dirty="0" err="1"/>
              <a:t>keeping</a:t>
            </a:r>
            <a:r>
              <a:rPr lang="cs-CZ" b="0" dirty="0"/>
              <a:t> </a:t>
            </a:r>
            <a:r>
              <a:rPr lang="cs-CZ" b="0" dirty="0" err="1"/>
              <a:t>all</a:t>
            </a:r>
            <a:r>
              <a:rPr lang="cs-CZ" b="0" dirty="0"/>
              <a:t> </a:t>
            </a:r>
            <a:r>
              <a:rPr lang="cs-CZ" b="0" dirty="0" err="1"/>
              <a:t>values</a:t>
            </a:r>
            <a:r>
              <a:rPr lang="cs-CZ" b="0" dirty="0"/>
              <a:t> and </a:t>
            </a:r>
            <a:r>
              <a:rPr lang="cs-CZ" b="0" dirty="0" err="1"/>
              <a:t>rules</a:t>
            </a:r>
            <a:r>
              <a:rPr lang="cs-CZ" b="0" dirty="0"/>
              <a:t> in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Object</a:t>
            </a:r>
            <a:r>
              <a:rPr lang="cs-CZ" b="0" dirty="0"/>
              <a:t> „box“ (</a:t>
            </a:r>
            <a:r>
              <a:rPr lang="cs-CZ" b="0" dirty="0" err="1"/>
              <a:t>private</a:t>
            </a:r>
            <a:r>
              <a:rPr lang="cs-CZ" b="0" dirty="0"/>
              <a:t>)</a:t>
            </a:r>
          </a:p>
          <a:p>
            <a:r>
              <a:rPr lang="cs-CZ" b="0" dirty="0" err="1"/>
              <a:t>Abstraction</a:t>
            </a:r>
            <a:r>
              <a:rPr lang="cs-CZ" b="0" dirty="0"/>
              <a:t> = no many </a:t>
            </a:r>
            <a:r>
              <a:rPr lang="cs-CZ" b="0" dirty="0" err="1"/>
              <a:t>ways</a:t>
            </a:r>
            <a:r>
              <a:rPr lang="cs-CZ" b="0" dirty="0"/>
              <a:t> </a:t>
            </a:r>
            <a:r>
              <a:rPr lang="cs-CZ" b="0" dirty="0" err="1"/>
              <a:t>how</a:t>
            </a:r>
            <a:r>
              <a:rPr lang="cs-CZ" b="0" dirty="0"/>
              <a:t> to </a:t>
            </a:r>
            <a:r>
              <a:rPr lang="cs-CZ" b="0" dirty="0" err="1"/>
              <a:t>access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objects</a:t>
            </a:r>
            <a:endParaRPr lang="cs-CZ" b="0" dirty="0"/>
          </a:p>
          <a:p>
            <a:r>
              <a:rPr lang="cs-CZ" b="0" dirty="0"/>
              <a:t>Inheritance = hierarchy </a:t>
            </a:r>
            <a:r>
              <a:rPr lang="cs-CZ" b="0" dirty="0" err="1"/>
              <a:t>between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objects</a:t>
            </a:r>
            <a:endParaRPr lang="cs-CZ" b="0" dirty="0"/>
          </a:p>
          <a:p>
            <a:r>
              <a:rPr lang="cs-CZ" b="0" dirty="0" err="1"/>
              <a:t>Polymorphism</a:t>
            </a:r>
            <a:r>
              <a:rPr lang="cs-CZ" b="0"/>
              <a:t> = ???</a:t>
            </a:r>
            <a:endParaRPr lang="cs-CZ" b="0" dirty="0"/>
          </a:p>
          <a:p>
            <a:endParaRPr lang="cs-CZ" b="0" dirty="0"/>
          </a:p>
          <a:p>
            <a:endParaRPr lang="cs-CZ" b="1" dirty="0"/>
          </a:p>
          <a:p>
            <a:r>
              <a:rPr lang="cs-CZ" b="1" dirty="0"/>
              <a:t>EXAMPLE: </a:t>
            </a:r>
            <a:r>
              <a:rPr lang="cs-CZ" b="0" dirty="0"/>
              <a:t>Minecraft </a:t>
            </a:r>
            <a:r>
              <a:rPr lang="cs-CZ" b="0" dirty="0" err="1"/>
              <a:t>creative</a:t>
            </a:r>
            <a:r>
              <a:rPr lang="cs-CZ" b="0" dirty="0"/>
              <a:t> mode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A8ACE-E983-44A9-A4EE-31A5EDE2EAB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85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cs-CZ" dirty="0" err="1"/>
              <a:t>Answer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everything</a:t>
            </a:r>
            <a:r>
              <a:rPr lang="cs-CZ" dirty="0"/>
              <a:t>:</a:t>
            </a:r>
          </a:p>
          <a:p>
            <a:pPr marL="0" indent="0">
              <a:buFontTx/>
              <a:buNone/>
            </a:pPr>
            <a:r>
              <a:rPr lang="cs-CZ" b="1" dirty="0"/>
              <a:t>I DON‘T KNOW!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A8ACE-E983-44A9-A4EE-31A5EDE2EAB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06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60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82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0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007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403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40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592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309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22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7DD5-BA16-4E88-A3E6-64F99A49C176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5A99-9875-4B79-A563-B6E831DC6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97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C2F135-0A33-4446-9D99-00D33349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839" y="2130952"/>
            <a:ext cx="11324322" cy="2551967"/>
          </a:xfrm>
        </p:spPr>
        <p:txBody>
          <a:bodyPr anchor="b" anchorCtr="1">
            <a:normAutofit/>
          </a:bodyPr>
          <a:lstStyle/>
          <a:p>
            <a:r>
              <a:rPr lang="en-US" sz="4800" dirty="0"/>
              <a:t>Functional			Object</a:t>
            </a:r>
            <a:r>
              <a:rPr lang="cs-CZ" sz="4800" dirty="0" err="1"/>
              <a:t>ive</a:t>
            </a:r>
            <a:br>
              <a:rPr lang="cs-CZ" sz="4800" dirty="0"/>
            </a:br>
            <a:br>
              <a:rPr lang="cs-CZ" sz="4800" dirty="0"/>
            </a:br>
            <a:r>
              <a:rPr lang="cs-CZ" sz="3600" dirty="0" err="1"/>
              <a:t>programming</a:t>
            </a:r>
            <a:endParaRPr lang="en-US" sz="3600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Obrázek 49">
            <a:extLst>
              <a:ext uri="{FF2B5EF4-FFF2-40B4-BE49-F238E27FC236}">
                <a16:creationId xmlns:a16="http://schemas.microsoft.com/office/drawing/2014/main" id="{649E095E-73CA-4B39-A9AE-0721818F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47" y="377540"/>
            <a:ext cx="6508948" cy="5469702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7821210C-4E70-4149-87F5-981891C7D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239" y="6285417"/>
            <a:ext cx="3223761" cy="572583"/>
          </a:xfrm>
        </p:spPr>
        <p:txBody>
          <a:bodyPr anchor="b" anchorCtr="0">
            <a:normAutofit/>
          </a:bodyPr>
          <a:lstStyle/>
          <a:p>
            <a:pPr algn="r"/>
            <a:r>
              <a:rPr lang="cs-CZ" sz="2000" dirty="0"/>
              <a:t>by Karel Komárek</a:t>
            </a:r>
            <a:endParaRPr lang="en-US" sz="2000" dirty="0"/>
          </a:p>
        </p:txBody>
      </p:sp>
      <p:sp>
        <p:nvSpPr>
          <p:cNvPr id="58" name="Myšlenková bublina: obláček 57">
            <a:extLst>
              <a:ext uri="{FF2B5EF4-FFF2-40B4-BE49-F238E27FC236}">
                <a16:creationId xmlns:a16="http://schemas.microsoft.com/office/drawing/2014/main" id="{35356710-FA2A-48A5-93DB-20C625CBE7DE}"/>
              </a:ext>
            </a:extLst>
          </p:cNvPr>
          <p:cNvSpPr/>
          <p:nvPr/>
        </p:nvSpPr>
        <p:spPr>
          <a:xfrm>
            <a:off x="1308409" y="1095922"/>
            <a:ext cx="7796187" cy="4229414"/>
          </a:xfrm>
          <a:prstGeom prst="cloudCallout">
            <a:avLst>
              <a:gd name="adj1" fmla="val 50155"/>
              <a:gd name="adj2" fmla="val 59773"/>
            </a:avLst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800" dirty="0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No, I </a:t>
            </a:r>
            <a:r>
              <a:rPr lang="cs-CZ" sz="4800" dirty="0" err="1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don‘t</a:t>
            </a:r>
            <a:r>
              <a:rPr lang="cs-CZ" sz="4800" dirty="0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 </a:t>
            </a:r>
            <a:r>
              <a:rPr lang="cs-CZ" sz="4800" dirty="0" err="1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know</a:t>
            </a:r>
            <a:r>
              <a:rPr lang="cs-CZ" sz="4800" dirty="0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 </a:t>
            </a:r>
            <a:r>
              <a:rPr lang="cs-CZ" sz="4800" dirty="0" err="1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what</a:t>
            </a:r>
            <a:r>
              <a:rPr lang="cs-CZ" sz="4800" dirty="0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 </a:t>
            </a:r>
            <a:r>
              <a:rPr lang="cs-CZ" sz="4800" dirty="0" err="1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I‘m</a:t>
            </a:r>
            <a:r>
              <a:rPr lang="cs-CZ" sz="4800" dirty="0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 </a:t>
            </a:r>
            <a:r>
              <a:rPr lang="cs-CZ" sz="4800" dirty="0" err="1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talking</a:t>
            </a:r>
            <a:r>
              <a:rPr lang="cs-CZ" sz="4800" dirty="0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 </a:t>
            </a:r>
            <a:r>
              <a:rPr lang="cs-CZ" sz="4800" dirty="0" err="1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about</a:t>
            </a:r>
            <a:r>
              <a:rPr lang="cs-CZ" sz="4800" dirty="0">
                <a:solidFill>
                  <a:schemeClr val="bg1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824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635F29-1DE8-4D6C-B172-2D22B107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68CCE651-C68A-4C08-84C8-A0FFF8D96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003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04544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15F17A-8666-4D84-9CFF-BFE77994F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F715F17A-8666-4D84-9CFF-BFE77994FE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34B5B5-B408-4286-B1F3-6972E5566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graphicEl>
                                              <a:dgm id="{7334B5B5-B408-4286-B1F3-6972E5566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D89C43-E981-4EED-B17C-80367234F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graphicEl>
                                              <a:dgm id="{B9D89C43-E981-4EED-B17C-80367234F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3A4412B-0B16-46BB-B33D-B14698D9A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13A4412B-0B16-46BB-B33D-B14698D9AA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12B0CE-426B-414D-894D-1F4E5C85A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graphicEl>
                                              <a:dgm id="{AB12B0CE-426B-414D-894D-1F4E5C85A7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A21F74-4DFB-4DB0-9B6C-E55D15CC5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graphicEl>
                                              <a:dgm id="{5BA21F74-4DFB-4DB0-9B6C-E55D15CC54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B0B572-D1B3-4A77-B028-330259DD6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1CB0B572-D1B3-4A77-B028-330259DD6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8FF473-B3E5-4028-BF67-5E88CADA5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>
                                            <p:graphicEl>
                                              <a:dgm id="{4D8FF473-B3E5-4028-BF67-5E88CADA5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 rev="1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E4EB0-298A-4DB0-B19B-F11051B2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Paradigms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6BB0F2C-E493-46A9-8177-AE7730D1C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schemeClr val="accent2"/>
                </a:solidFill>
              </a:rPr>
              <a:t>Imperative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86F0196-0A2F-404A-B0EE-274E9C119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= </a:t>
            </a:r>
            <a:r>
              <a:rPr lang="cs-CZ" dirty="0" err="1"/>
              <a:t>uses</a:t>
            </a:r>
            <a:r>
              <a:rPr lang="cs-CZ" dirty="0"/>
              <a:t> </a:t>
            </a:r>
            <a:r>
              <a:rPr lang="cs-CZ" dirty="0" err="1"/>
              <a:t>statements</a:t>
            </a:r>
            <a:endParaRPr lang="cs-CZ" dirty="0"/>
          </a:p>
          <a:p>
            <a:pPr marL="0" indent="0">
              <a:buNone/>
            </a:pPr>
            <a:r>
              <a:rPr lang="cs-CZ" b="1" i="1" dirty="0"/>
              <a:t>„I </a:t>
            </a:r>
            <a:r>
              <a:rPr lang="cs-CZ" b="1" i="1" dirty="0" err="1"/>
              <a:t>say</a:t>
            </a:r>
            <a:r>
              <a:rPr lang="cs-CZ" b="1" i="1" dirty="0"/>
              <a:t> </a:t>
            </a:r>
            <a:r>
              <a:rPr lang="cs-CZ" b="1" i="1" dirty="0" err="1"/>
              <a:t>it</a:t>
            </a:r>
            <a:r>
              <a:rPr lang="cs-CZ" b="1" i="1" dirty="0"/>
              <a:t> </a:t>
            </a:r>
            <a:r>
              <a:rPr lang="cs-CZ" b="1" i="1" dirty="0" err="1"/>
              <a:t>will</a:t>
            </a:r>
            <a:r>
              <a:rPr lang="cs-CZ" b="1" i="1" dirty="0"/>
              <a:t> </a:t>
            </a:r>
            <a:r>
              <a:rPr lang="cs-CZ" b="1" i="1" dirty="0" err="1"/>
              <a:t>be</a:t>
            </a:r>
            <a:r>
              <a:rPr lang="cs-CZ" b="1" i="1" dirty="0"/>
              <a:t> </a:t>
            </a:r>
            <a:r>
              <a:rPr lang="cs-CZ" b="1" i="1" dirty="0" err="1"/>
              <a:t>like</a:t>
            </a:r>
            <a:r>
              <a:rPr lang="cs-CZ" b="1" i="1" dirty="0"/>
              <a:t> </a:t>
            </a:r>
            <a:r>
              <a:rPr lang="cs-CZ" b="1" i="1" dirty="0" err="1"/>
              <a:t>this</a:t>
            </a:r>
            <a:r>
              <a:rPr lang="cs-CZ" b="1" i="1" dirty="0"/>
              <a:t>!“</a:t>
            </a:r>
          </a:p>
          <a:p>
            <a:pPr>
              <a:buFont typeface="Russo One" panose="02000503050000020004" pitchFamily="2" charset="0"/>
              <a:buChar char="›"/>
            </a:pPr>
            <a:endParaRPr lang="cs-CZ" b="1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b="1" dirty="0" err="1"/>
              <a:t>Procedural</a:t>
            </a:r>
            <a:endParaRPr lang="cs-CZ" b="1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b="1" dirty="0" err="1"/>
              <a:t>Object-Oriented</a:t>
            </a:r>
            <a:r>
              <a:rPr lang="cs-CZ" dirty="0"/>
              <a:t> </a:t>
            </a:r>
            <a:endParaRPr lang="cs-CZ" b="1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23E3AA5F-13BE-4FE9-9FCE-4CC612B1F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cs-CZ" sz="3600" dirty="0" err="1">
                <a:solidFill>
                  <a:schemeClr val="accent2"/>
                </a:solidFill>
              </a:rPr>
              <a:t>Declarative</a:t>
            </a:r>
            <a:endParaRPr lang="cs-CZ" sz="3600" dirty="0">
              <a:solidFill>
                <a:schemeClr val="accent2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D2E6B95-E12A-4B6D-A8D9-FC4EEBF880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= </a:t>
            </a:r>
            <a:r>
              <a:rPr lang="cs-CZ" dirty="0"/>
              <a:t> </a:t>
            </a:r>
            <a:r>
              <a:rPr lang="cs-CZ" dirty="0" err="1"/>
              <a:t>uses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computation</a:t>
            </a:r>
            <a:endParaRPr lang="cs-CZ" dirty="0"/>
          </a:p>
          <a:p>
            <a:pPr marL="0" indent="0">
              <a:buNone/>
            </a:pPr>
            <a:r>
              <a:rPr lang="cs-CZ" b="1" i="1" dirty="0"/>
              <a:t>„Show </a:t>
            </a:r>
            <a:r>
              <a:rPr lang="cs-CZ" b="1" i="1" dirty="0" err="1"/>
              <a:t>me</a:t>
            </a:r>
            <a:r>
              <a:rPr lang="cs-CZ" b="1" i="1" dirty="0"/>
              <a:t> </a:t>
            </a:r>
            <a:r>
              <a:rPr lang="cs-CZ" b="1" i="1" dirty="0" err="1"/>
              <a:t>what</a:t>
            </a:r>
            <a:r>
              <a:rPr lang="cs-CZ" b="1" i="1" dirty="0"/>
              <a:t> </a:t>
            </a:r>
            <a:r>
              <a:rPr lang="cs-CZ" b="1" i="1" dirty="0" err="1"/>
              <a:t>you</a:t>
            </a:r>
            <a:r>
              <a:rPr lang="cs-CZ" b="1" i="1" dirty="0"/>
              <a:t> </a:t>
            </a:r>
            <a:r>
              <a:rPr lang="cs-CZ" b="1" i="1" dirty="0" err="1"/>
              <a:t>can</a:t>
            </a:r>
            <a:r>
              <a:rPr lang="cs-CZ" b="1" i="1" dirty="0"/>
              <a:t> do!“</a:t>
            </a:r>
          </a:p>
          <a:p>
            <a:pPr>
              <a:buFont typeface="Russo One" panose="02000503050000020004" pitchFamily="2" charset="0"/>
              <a:buChar char="›"/>
            </a:pPr>
            <a:endParaRPr lang="cs-CZ" b="1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b="1" dirty="0" err="1"/>
              <a:t>Functional</a:t>
            </a:r>
            <a:endParaRPr lang="cs-CZ" b="1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b="1" dirty="0" err="1"/>
              <a:t>Logic</a:t>
            </a:r>
            <a:endParaRPr lang="cs-CZ" b="1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b="1" dirty="0" err="1"/>
              <a:t>Mathematical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04221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5C1C79EB-8E03-4551-9863-CC3852F7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 dirty="0" err="1"/>
              <a:t>Functional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972EF7C-93C7-4C21-A13B-94E983C444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b="1" dirty="0"/>
              <a:t>= </a:t>
            </a:r>
            <a:r>
              <a:rPr lang="cs-CZ" dirty="0" err="1"/>
              <a:t>specified</a:t>
            </a:r>
            <a:r>
              <a:rPr lang="cs-CZ" dirty="0"/>
              <a:t> </a:t>
            </a:r>
            <a:r>
              <a:rPr lang="cs-CZ" dirty="0" err="1"/>
              <a:t>block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to </a:t>
            </a:r>
            <a:r>
              <a:rPr lang="cs-CZ" dirty="0" err="1"/>
              <a:t>perform</a:t>
            </a:r>
            <a:r>
              <a:rPr lang="cs-CZ" dirty="0"/>
              <a:t> </a:t>
            </a:r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task</a:t>
            </a:r>
            <a:endParaRPr lang="cs-CZ" b="1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dirty="0" err="1"/>
              <a:t>Avoids</a:t>
            </a:r>
            <a:r>
              <a:rPr lang="cs-CZ" dirty="0"/>
              <a:t> </a:t>
            </a:r>
            <a:r>
              <a:rPr lang="cs-CZ" dirty="0" err="1"/>
              <a:t>side</a:t>
            </a:r>
            <a:r>
              <a:rPr lang="cs-CZ" dirty="0"/>
              <a:t> </a:t>
            </a:r>
            <a:r>
              <a:rPr lang="cs-CZ" dirty="0" err="1"/>
              <a:t>effects</a:t>
            </a:r>
            <a:endParaRPr lang="cs-CZ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dirty="0" err="1"/>
              <a:t>Mimics</a:t>
            </a:r>
            <a:r>
              <a:rPr lang="cs-CZ" dirty="0"/>
              <a:t> </a:t>
            </a:r>
            <a:r>
              <a:rPr lang="cs-CZ" dirty="0" err="1"/>
              <a:t>mathematical</a:t>
            </a:r>
            <a:r>
              <a:rPr lang="cs-CZ" dirty="0"/>
              <a:t> </a:t>
            </a:r>
            <a:r>
              <a:rPr lang="cs-CZ" dirty="0" err="1"/>
              <a:t>concepts</a:t>
            </a:r>
            <a:endParaRPr lang="cs-CZ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mostly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academic</a:t>
            </a:r>
            <a:r>
              <a:rPr lang="cs-CZ" dirty="0"/>
              <a:t> </a:t>
            </a:r>
            <a:r>
              <a:rPr lang="cs-CZ" dirty="0" err="1"/>
              <a:t>reasons</a:t>
            </a:r>
            <a:endParaRPr lang="cs-CZ" dirty="0"/>
          </a:p>
          <a:p>
            <a:pPr>
              <a:buFont typeface="Russo One" panose="02000503050000020004" pitchFamily="2" charset="0"/>
              <a:buChar char="›"/>
            </a:pPr>
            <a:endParaRPr lang="cs-CZ" dirty="0"/>
          </a:p>
          <a:p>
            <a:pPr marL="0" indent="0">
              <a:buNone/>
            </a:pPr>
            <a:r>
              <a:rPr lang="cs-CZ" b="1" dirty="0" err="1"/>
              <a:t>Some</a:t>
            </a:r>
            <a:r>
              <a:rPr lang="cs-CZ" b="1" dirty="0"/>
              <a:t> </a:t>
            </a:r>
            <a:r>
              <a:rPr lang="cs-CZ" b="1" dirty="0" err="1"/>
              <a:t>examples</a:t>
            </a:r>
            <a:r>
              <a:rPr lang="cs-CZ" b="1" dirty="0"/>
              <a:t>:</a:t>
            </a:r>
          </a:p>
          <a:p>
            <a:pPr>
              <a:buFont typeface="Russo One" panose="02000503050000020004" pitchFamily="2" charset="0"/>
              <a:buChar char="›"/>
            </a:pPr>
            <a:r>
              <a:rPr lang="cs-CZ" dirty="0" err="1"/>
              <a:t>Haskell</a:t>
            </a:r>
            <a:endParaRPr lang="cs-CZ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dirty="0"/>
              <a:t>JavaScript (</a:t>
            </a:r>
            <a:r>
              <a:rPr lang="cs-CZ" dirty="0" err="1"/>
              <a:t>multi</a:t>
            </a:r>
            <a:r>
              <a:rPr lang="cs-CZ" dirty="0"/>
              <a:t>)</a:t>
            </a:r>
          </a:p>
          <a:p>
            <a:pPr>
              <a:buFont typeface="Russo One" panose="02000503050000020004" pitchFamily="2" charset="0"/>
              <a:buChar char="›"/>
            </a:pPr>
            <a:r>
              <a:rPr lang="cs-CZ" dirty="0"/>
              <a:t>Python (</a:t>
            </a:r>
            <a:r>
              <a:rPr lang="cs-CZ" dirty="0" err="1"/>
              <a:t>multi</a:t>
            </a:r>
            <a:r>
              <a:rPr lang="cs-CZ" dirty="0"/>
              <a:t>)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A240CFB2-B39E-4549-961C-1AD227631B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7254320"/>
              </p:ext>
            </p:extLst>
          </p:nvPr>
        </p:nvGraphicFramePr>
        <p:xfrm>
          <a:off x="6172200" y="1825626"/>
          <a:ext cx="5181600" cy="441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1899007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94371018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cs-CZ" sz="2400" b="0" dirty="0">
                          <a:latin typeface="+mj-lt"/>
                        </a:rPr>
                        <a:t>PROS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b="0" dirty="0">
                          <a:latin typeface="+mj-lt"/>
                        </a:rPr>
                        <a:t>CONS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59300"/>
                  </a:ext>
                </a:extLst>
              </a:tr>
              <a:tr h="1168140"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Reduces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lines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of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the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code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Difficult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for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newcomers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334018"/>
                  </a:ext>
                </a:extLst>
              </a:tr>
              <a:tr h="1367068"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Helps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to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solve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complex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problems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Dificult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maintenance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in case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of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larger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projects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98715"/>
                  </a:ext>
                </a:extLst>
              </a:tr>
              <a:tr h="1168140"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Improves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modularity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7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4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5C1C79EB-8E03-4551-9863-CC3852F7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cs-CZ" dirty="0" err="1"/>
              <a:t>Object-Oriented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972EF7C-93C7-4C21-A13B-94E983C444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Russo One" panose="02000503050000020004" pitchFamily="2" charset="0"/>
              <a:buChar char="›"/>
            </a:pPr>
            <a:r>
              <a:rPr lang="cs-CZ" dirty="0" err="1"/>
              <a:t>Consists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 and </a:t>
            </a:r>
            <a:r>
              <a:rPr lang="cs-CZ" dirty="0" err="1"/>
              <a:t>Objects</a:t>
            </a:r>
            <a:endParaRPr lang="cs-CZ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dirty="0" err="1"/>
              <a:t>Keeps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separate</a:t>
            </a:r>
            <a:endParaRPr lang="cs-CZ" dirty="0"/>
          </a:p>
          <a:p>
            <a:pPr>
              <a:buFont typeface="Russo One" panose="02000503050000020004" pitchFamily="2" charset="0"/>
              <a:buChar char="›"/>
            </a:pP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outside</a:t>
            </a:r>
            <a:r>
              <a:rPr lang="cs-CZ" dirty="0"/>
              <a:t>, </a:t>
            </a:r>
            <a:r>
              <a:rPr lang="cs-CZ" dirty="0" err="1"/>
              <a:t>programs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magic</a:t>
            </a:r>
            <a:endParaRPr lang="cs-CZ" dirty="0"/>
          </a:p>
          <a:p>
            <a:pPr>
              <a:buFont typeface="Russo One" panose="02000503050000020004" pitchFamily="2" charset="0"/>
              <a:buChar char="›"/>
            </a:pPr>
            <a:endParaRPr lang="cs-CZ" dirty="0"/>
          </a:p>
          <a:p>
            <a:pPr marL="0" indent="0">
              <a:buNone/>
            </a:pPr>
            <a:r>
              <a:rPr lang="cs-CZ" b="1" dirty="0" err="1"/>
              <a:t>Some</a:t>
            </a:r>
            <a:r>
              <a:rPr lang="cs-CZ" b="1" dirty="0"/>
              <a:t> </a:t>
            </a:r>
            <a:r>
              <a:rPr lang="cs-CZ" b="1" dirty="0" err="1"/>
              <a:t>examples</a:t>
            </a:r>
            <a:r>
              <a:rPr lang="cs-CZ" b="1" dirty="0"/>
              <a:t>:</a:t>
            </a:r>
          </a:p>
          <a:p>
            <a:pPr>
              <a:buFont typeface="Russo One" panose="02000503050000020004" pitchFamily="2" charset="0"/>
              <a:buChar char="›"/>
            </a:pPr>
            <a:r>
              <a:rPr lang="cs-CZ" dirty="0"/>
              <a:t>Ruby</a:t>
            </a:r>
          </a:p>
          <a:p>
            <a:pPr>
              <a:buFont typeface="Russo One" panose="02000503050000020004" pitchFamily="2" charset="0"/>
              <a:buChar char="›"/>
            </a:pPr>
            <a:r>
              <a:rPr lang="cs-CZ" dirty="0"/>
              <a:t>C# (</a:t>
            </a:r>
            <a:r>
              <a:rPr lang="cs-CZ" dirty="0" err="1"/>
              <a:t>multi</a:t>
            </a:r>
            <a:r>
              <a:rPr lang="cs-CZ" dirty="0"/>
              <a:t>)</a:t>
            </a:r>
          </a:p>
          <a:p>
            <a:pPr>
              <a:buFont typeface="Russo One" panose="02000503050000020004" pitchFamily="2" charset="0"/>
              <a:buChar char="›"/>
            </a:pPr>
            <a:r>
              <a:rPr lang="cs-CZ" dirty="0"/>
              <a:t>Java (</a:t>
            </a:r>
            <a:r>
              <a:rPr lang="cs-CZ" dirty="0" err="1"/>
              <a:t>multi</a:t>
            </a:r>
            <a:r>
              <a:rPr lang="cs-CZ" dirty="0"/>
              <a:t>)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A240CFB2-B39E-4549-961C-1AD227631B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0978366"/>
              </p:ext>
            </p:extLst>
          </p:nvPr>
        </p:nvGraphicFramePr>
        <p:xfrm>
          <a:off x="6172200" y="1825626"/>
          <a:ext cx="5181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1899007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94371018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cs-CZ" sz="2400" b="0" dirty="0">
                          <a:latin typeface="+mj-lt"/>
                        </a:rPr>
                        <a:t>PROS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b="0" dirty="0">
                          <a:latin typeface="+mj-lt"/>
                        </a:rPr>
                        <a:t>CONS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59300"/>
                  </a:ext>
                </a:extLst>
              </a:tr>
              <a:tr h="1168140"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Allows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parallel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development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Not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the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most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efficient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way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334018"/>
                  </a:ext>
                </a:extLst>
              </a:tr>
              <a:tr h="1367068"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Classes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can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be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used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in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other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apps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too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Can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create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lot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of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unnecessary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code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even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duplicates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98715"/>
                  </a:ext>
                </a:extLst>
              </a:tr>
              <a:tr h="1168140">
                <a:tc>
                  <a:txBody>
                    <a:bodyPr/>
                    <a:lstStyle/>
                    <a:p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Much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easier</a:t>
                      </a:r>
                      <a:r>
                        <a:rPr lang="cs-CZ" sz="2200" dirty="0">
                          <a:solidFill>
                            <a:schemeClr val="tx2"/>
                          </a:solidFill>
                        </a:rPr>
                        <a:t> to </a:t>
                      </a:r>
                      <a:r>
                        <a:rPr lang="cs-CZ" sz="2200" dirty="0" err="1">
                          <a:solidFill>
                            <a:schemeClr val="tx2"/>
                          </a:solidFill>
                        </a:rPr>
                        <a:t>understand</a:t>
                      </a:r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7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7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C2F135-0A33-4446-9D99-00D33349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839" y="2130952"/>
            <a:ext cx="11324322" cy="2551967"/>
          </a:xfrm>
        </p:spPr>
        <p:txBody>
          <a:bodyPr anchor="ctr" anchorCtr="0">
            <a:normAutofit/>
          </a:bodyPr>
          <a:lstStyle/>
          <a:p>
            <a:pPr algn="l"/>
            <a:r>
              <a:rPr lang="cs-CZ" sz="4800" dirty="0" err="1"/>
              <a:t>Questions</a:t>
            </a:r>
            <a:r>
              <a:rPr lang="cs-CZ" sz="4800" dirty="0"/>
              <a:t>?</a:t>
            </a:r>
            <a:endParaRPr lang="en-US" sz="3600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882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McCoy41">
      <a:dk1>
        <a:sysClr val="windowText" lastClr="000000"/>
      </a:dk1>
      <a:lt1>
        <a:sysClr val="window" lastClr="FFFFFF"/>
      </a:lt1>
      <a:dk2>
        <a:srgbClr val="103201"/>
      </a:dk2>
      <a:lt2>
        <a:srgbClr val="D2E4CA"/>
      </a:lt2>
      <a:accent1>
        <a:srgbClr val="A4C793"/>
      </a:accent1>
      <a:accent2>
        <a:srgbClr val="94EF6B"/>
      </a:accent2>
      <a:accent3>
        <a:srgbClr val="9D9D9D"/>
      </a:accent3>
      <a:accent4>
        <a:srgbClr val="459123"/>
      </a:accent4>
      <a:accent5>
        <a:srgbClr val="48B816"/>
      </a:accent5>
      <a:accent6>
        <a:srgbClr val="103201"/>
      </a:accent6>
      <a:hlink>
        <a:srgbClr val="459123"/>
      </a:hlink>
      <a:folHlink>
        <a:srgbClr val="9D9D9D"/>
      </a:folHlink>
    </a:clrScheme>
    <a:fontScheme name="McCoy41">
      <a:majorFont>
        <a:latin typeface="Russo One"/>
        <a:ea typeface=""/>
        <a:cs typeface=""/>
      </a:majorFont>
      <a:minorFont>
        <a:latin typeface="Play"/>
        <a:ea typeface=""/>
        <a:cs typeface=""/>
      </a:minorFont>
    </a:fontScheme>
    <a:fmtScheme name="Jemné pevné látk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406</Words>
  <Application>Microsoft Office PowerPoint</Application>
  <PresentationFormat>Širokoúhlá obrazovka</PresentationFormat>
  <Paragraphs>100</Paragraphs>
  <Slides>6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Hand Of Sean</vt:lpstr>
      <vt:lpstr>Arial</vt:lpstr>
      <vt:lpstr>Calibri</vt:lpstr>
      <vt:lpstr>Play</vt:lpstr>
      <vt:lpstr>Russo One</vt:lpstr>
      <vt:lpstr>Office Theme</vt:lpstr>
      <vt:lpstr>Functional   Objective  programming</vt:lpstr>
      <vt:lpstr>Programming Language</vt:lpstr>
      <vt:lpstr>Programming Paradigms</vt:lpstr>
      <vt:lpstr>Functional Programming</vt:lpstr>
      <vt:lpstr>Object-Oriented Programming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  Object-Oriented</dc:title>
  <dc:creator>Karel Komárek</dc:creator>
  <cp:lastModifiedBy>Karel Komárek</cp:lastModifiedBy>
  <cp:revision>24</cp:revision>
  <dcterms:created xsi:type="dcterms:W3CDTF">2019-12-06T21:48:20Z</dcterms:created>
  <dcterms:modified xsi:type="dcterms:W3CDTF">2019-12-07T03:23:19Z</dcterms:modified>
</cp:coreProperties>
</file>