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  <p:sldMasterId id="2147483749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878"/>
    <a:srgbClr val="27D61E"/>
    <a:srgbClr val="24D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008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7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80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28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9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9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8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30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4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3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286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0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8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9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9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59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87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7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6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2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420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26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5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7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4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1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409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5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8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6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0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8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044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B9EF-E1B4-4F90-808A-B2BEF67333A0}" type="datetimeFigureOut">
              <a:rPr lang="hu-HU" smtClean="0"/>
              <a:t>2018. 05. 11.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2285AA-5130-4255-8DBE-C5B751BE0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8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hu-HU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Bence </a:t>
            </a:r>
            <a:r>
              <a:rPr lang="hu-HU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Balazs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hu-HU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Fulvipes</a:t>
            </a: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Ocelot</a:t>
            </a:r>
            <a:b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C#</a:t>
            </a:r>
            <a:br>
              <a:rPr lang="hu-H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hu-HU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Alcím 2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b="1" dirty="0" err="1"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First</a:t>
            </a:r>
            <a:r>
              <a:rPr lang="hu-HU" sz="5400" b="1" dirty="0"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</a:t>
            </a:r>
            <a:r>
              <a:rPr lang="hu-HU" sz="5400" b="1" dirty="0" err="1"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week</a:t>
            </a:r>
            <a:r>
              <a:rPr lang="hu-HU" sz="5400" b="1" dirty="0"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</a:t>
            </a:r>
            <a:r>
              <a:rPr lang="hu-HU" sz="5400" b="1" dirty="0" err="1"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demo</a:t>
            </a:r>
            <a:endParaRPr lang="hu-HU" sz="5400" b="1" dirty="0">
              <a:latin typeface="Cambria Math" panose="02040503050406030204" pitchFamily="18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56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My</a:t>
            </a:r>
            <a:r>
              <a:rPr lang="hu-HU" dirty="0"/>
              <a:t> </a:t>
            </a:r>
            <a:r>
              <a:rPr lang="hu-HU" dirty="0" smtClean="0"/>
              <a:t>main </a:t>
            </a:r>
            <a:r>
              <a:rPr lang="hu-HU" dirty="0" err="1" smtClean="0"/>
              <a:t>impression</a:t>
            </a:r>
            <a:r>
              <a:rPr lang="hu-HU" dirty="0" smtClean="0"/>
              <a:t>…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63" y="1719470"/>
            <a:ext cx="7673870" cy="4281212"/>
          </a:xfrm>
        </p:spPr>
      </p:pic>
    </p:spTree>
    <p:extLst>
      <p:ext uri="{BB962C8B-B14F-4D97-AF65-F5344CB8AC3E}">
        <p14:creationId xmlns:p14="http://schemas.microsoft.com/office/powerpoint/2010/main" val="82182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097280" y="1996440"/>
            <a:ext cx="768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 smtClean="0">
                <a:solidFill>
                  <a:schemeClr val="accent1"/>
                </a:solidFill>
              </a:rPr>
              <a:t>Html</a:t>
            </a:r>
            <a:r>
              <a:rPr lang="hu-HU" sz="3600" dirty="0" smtClean="0">
                <a:solidFill>
                  <a:schemeClr val="accent1"/>
                </a:solidFill>
              </a:rPr>
              <a:t>/</a:t>
            </a:r>
            <a:r>
              <a:rPr lang="hu-HU" sz="3600" dirty="0" err="1" smtClean="0">
                <a:solidFill>
                  <a:schemeClr val="accent1"/>
                </a:solidFill>
              </a:rPr>
              <a:t>css</a:t>
            </a:r>
            <a:endParaRPr lang="hu-HU" sz="3600" dirty="0" smtClean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600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 smtClean="0">
                <a:solidFill>
                  <a:schemeClr val="accent1"/>
                </a:solidFill>
              </a:rPr>
              <a:t>Command</a:t>
            </a:r>
            <a:r>
              <a:rPr lang="hu-HU" sz="3600" dirty="0" smtClean="0">
                <a:solidFill>
                  <a:schemeClr val="accent1"/>
                </a:solidFill>
              </a:rPr>
              <a:t> line/</a:t>
            </a:r>
            <a:r>
              <a:rPr lang="hu-HU" sz="3600" dirty="0" err="1" smtClean="0">
                <a:solidFill>
                  <a:schemeClr val="accent1"/>
                </a:solidFill>
              </a:rPr>
              <a:t>github</a:t>
            </a:r>
            <a:endParaRPr lang="hu-HU" sz="3600" dirty="0" smtClean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600" dirty="0">
              <a:solidFill>
                <a:schemeClr val="accent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smtClean="0">
                <a:solidFill>
                  <a:schemeClr val="accent1"/>
                </a:solidFill>
              </a:rPr>
              <a:t>C#</a:t>
            </a:r>
            <a:endParaRPr lang="hu-H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5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3"/>
            <a:ext cx="12420650" cy="68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17" y="2667000"/>
            <a:ext cx="4426002" cy="144020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84" y="-18817"/>
            <a:ext cx="6046716" cy="68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836920" cy="6856065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19" y="0"/>
            <a:ext cx="6355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nice</a:t>
            </a:r>
            <a:r>
              <a:rPr lang="hu-HU" dirty="0" smtClean="0"/>
              <a:t> </a:t>
            </a:r>
            <a:r>
              <a:rPr lang="hu-HU" dirty="0" err="1" smtClean="0"/>
              <a:t>weekend</a:t>
            </a:r>
            <a:r>
              <a:rPr lang="hu-HU" dirty="0" smtClean="0"/>
              <a:t>!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80" y="1930400"/>
            <a:ext cx="5750278" cy="3881438"/>
          </a:xfrm>
        </p:spPr>
      </p:pic>
    </p:spTree>
    <p:extLst>
      <p:ext uri="{BB962C8B-B14F-4D97-AF65-F5344CB8AC3E}">
        <p14:creationId xmlns:p14="http://schemas.microsoft.com/office/powerpoint/2010/main" val="203069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311</TotalTime>
  <Words>12</Words>
  <Application>Microsoft Office PowerPoint</Application>
  <PresentationFormat>Szélesvásznú</PresentationFormat>
  <Paragraphs>9</Paragraphs>
  <Slides>7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3</vt:i4>
      </vt:variant>
      <vt:variant>
        <vt:lpstr>Diacímek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Trebuchet MS</vt:lpstr>
      <vt:lpstr>Wingdings 2</vt:lpstr>
      <vt:lpstr>Wingdings 3</vt:lpstr>
      <vt:lpstr>HDOfficeLightV0</vt:lpstr>
      <vt:lpstr>1_HDOfficeLightV0</vt:lpstr>
      <vt:lpstr>Fazetta</vt:lpstr>
      <vt:lpstr> Bence Balazs  Fulvipes Ocelot C# </vt:lpstr>
      <vt:lpstr>My main impression…</vt:lpstr>
      <vt:lpstr>PowerPoint-bemutató</vt:lpstr>
      <vt:lpstr>PowerPoint-bemutató</vt:lpstr>
      <vt:lpstr>PowerPoint-bemutató</vt:lpstr>
      <vt:lpstr>PowerPoint-bemutató</vt:lpstr>
      <vt:lpstr> Have a nice weekend!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11</cp:revision>
  <dcterms:created xsi:type="dcterms:W3CDTF">2018-05-10T18:11:38Z</dcterms:created>
  <dcterms:modified xsi:type="dcterms:W3CDTF">2018-05-11T13:36:20Z</dcterms:modified>
</cp:coreProperties>
</file>