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76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91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28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0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42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2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2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736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8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3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61F7-97EA-4F3E-8948-4DB653722880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662-9784-4629-81EE-34F4C8652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19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59632" y="548681"/>
            <a:ext cx="6552728" cy="10081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–TH WEEK!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Kovács Gábor /</a:t>
            </a:r>
            <a:r>
              <a:rPr lang="hu-HU" dirty="0" err="1" smtClean="0">
                <a:solidFill>
                  <a:schemeClr val="tx1"/>
                </a:solidFill>
              </a:rPr>
              <a:t>Kovi</a:t>
            </a:r>
            <a:r>
              <a:rPr lang="hu-HU" dirty="0" smtClean="0">
                <a:solidFill>
                  <a:schemeClr val="tx1"/>
                </a:solidFill>
              </a:rPr>
              <a:t>/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98" y="2708920"/>
            <a:ext cx="4551003" cy="3365301"/>
          </a:xfrm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1259632" y="548681"/>
            <a:ext cx="6552728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EXAM!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273669" y="1772816"/>
            <a:ext cx="6400800" cy="62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-- </a:t>
            </a:r>
            <a:r>
              <a:rPr lang="hu-HU" dirty="0" err="1" smtClean="0">
                <a:solidFill>
                  <a:schemeClr val="tx1"/>
                </a:solidFill>
              </a:rPr>
              <a:t>Sadness</a:t>
            </a:r>
            <a:r>
              <a:rPr lang="hu-HU" dirty="0" smtClean="0">
                <a:solidFill>
                  <a:schemeClr val="tx1"/>
                </a:solidFill>
              </a:rPr>
              <a:t> &amp; </a:t>
            </a:r>
            <a:r>
              <a:rPr lang="hu-HU" dirty="0" err="1" smtClean="0">
                <a:solidFill>
                  <a:schemeClr val="tx1"/>
                </a:solidFill>
              </a:rPr>
              <a:t>Happiness</a:t>
            </a:r>
            <a:r>
              <a:rPr lang="hu-HU" dirty="0" smtClean="0">
                <a:solidFill>
                  <a:schemeClr val="tx1"/>
                </a:solidFill>
              </a:rPr>
              <a:t> --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5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2" y="1268760"/>
            <a:ext cx="3908329" cy="1800200"/>
          </a:xfrm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1219672" y="260648"/>
            <a:ext cx="6552728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EXAM!</a:t>
            </a:r>
          </a:p>
          <a:p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368152" y="6021288"/>
            <a:ext cx="6400800" cy="62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sz="5800" dirty="0"/>
              <a:t>Mixed </a:t>
            </a:r>
            <a:r>
              <a:rPr lang="hu-HU" sz="5800" dirty="0" err="1" smtClean="0"/>
              <a:t>happiness</a:t>
            </a:r>
            <a:r>
              <a:rPr lang="hu-HU" sz="5800" dirty="0"/>
              <a:t> </a:t>
            </a:r>
            <a:r>
              <a:rPr lang="hu-HU" sz="5800" dirty="0" err="1" smtClean="0"/>
              <a:t>with</a:t>
            </a:r>
            <a:r>
              <a:rPr lang="hu-HU" sz="5800" dirty="0" smtClean="0"/>
              <a:t> </a:t>
            </a:r>
            <a:r>
              <a:rPr lang="hu-HU" sz="5800" dirty="0" err="1" smtClean="0"/>
              <a:t>dissatisfied</a:t>
            </a:r>
            <a:r>
              <a:rPr lang="hu-HU" sz="5800" dirty="0" smtClean="0"/>
              <a:t>. </a:t>
            </a:r>
            <a:endParaRPr lang="hu-HU" sz="5800" dirty="0">
              <a:solidFill>
                <a:schemeClr val="tx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92" y="3068960"/>
            <a:ext cx="41332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259632" y="548681"/>
            <a:ext cx="6552728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I2C !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239024" y="6021288"/>
            <a:ext cx="6400800" cy="622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When a dream come true</a:t>
            </a:r>
            <a:r>
              <a:rPr lang="hu-HU" b="1" dirty="0" smtClean="0"/>
              <a:t>.</a:t>
            </a:r>
            <a:endParaRPr lang="hu-HU" b="1" dirty="0">
              <a:solidFill>
                <a:schemeClr val="tx1"/>
              </a:solidFill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29" y="2204864"/>
            <a:ext cx="9176030" cy="3227337"/>
          </a:xfrm>
        </p:spPr>
      </p:pic>
    </p:spTree>
    <p:extLst>
      <p:ext uri="{BB962C8B-B14F-4D97-AF65-F5344CB8AC3E}">
        <p14:creationId xmlns:p14="http://schemas.microsoft.com/office/powerpoint/2010/main" val="387252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1988840"/>
            <a:ext cx="3600400" cy="4496022"/>
          </a:xfrm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1259632" y="548681"/>
            <a:ext cx="6552728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nice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63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</Words>
  <Application>Microsoft Office PowerPoint</Application>
  <PresentationFormat>Diavetítés a képernyőre (4:3 oldalarány)</PresentationFormat>
  <Paragraphs>10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VI –TH WEEK!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Nekadron</dc:creator>
  <cp:lastModifiedBy>Nekadron</cp:lastModifiedBy>
  <cp:revision>7</cp:revision>
  <dcterms:created xsi:type="dcterms:W3CDTF">2017-06-09T12:54:04Z</dcterms:created>
  <dcterms:modified xsi:type="dcterms:W3CDTF">2017-06-09T14:10:54Z</dcterms:modified>
</cp:coreProperties>
</file>