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9" r:id="rId3"/>
    <p:sldId id="256" r:id="rId4"/>
    <p:sldId id="257" r:id="rId5"/>
    <p:sldId id="258" r:id="rId6"/>
    <p:sldId id="271" r:id="rId7"/>
    <p:sldId id="268" r:id="rId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7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12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95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17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588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25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45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59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071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118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99E8-B95A-4F58-8F8D-2F690FB923F0}" type="datetimeFigureOut">
              <a:rPr lang="hu-HU" smtClean="0"/>
              <a:t>2017.06.16.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F334-29F8-42E5-9C6D-0BB20A06183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806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zöld háttér 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zövegdoboz 4"/>
          <p:cNvSpPr txBox="1"/>
          <p:nvPr/>
        </p:nvSpPr>
        <p:spPr>
          <a:xfrm>
            <a:off x="539552" y="476672"/>
            <a:ext cx="8064896" cy="11079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6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VII –th </a:t>
            </a:r>
            <a:r>
              <a:rPr lang="hu-HU" sz="6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lang="hu-HU" sz="66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hu-HU" sz="66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921477" y="4315162"/>
            <a:ext cx="5112568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Kovács Gábor /</a:t>
            </a:r>
            <a:r>
              <a:rPr lang="hu-HU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Kovi</a:t>
            </a:r>
            <a:r>
              <a:rPr lang="hu-H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2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zöld háttér 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06" y="1594770"/>
            <a:ext cx="6676987" cy="5007741"/>
          </a:xfrm>
        </p:spPr>
      </p:pic>
      <p:sp>
        <p:nvSpPr>
          <p:cNvPr id="5" name="Szövegdoboz 4"/>
          <p:cNvSpPr txBox="1"/>
          <p:nvPr/>
        </p:nvSpPr>
        <p:spPr>
          <a:xfrm>
            <a:off x="539552" y="476672"/>
            <a:ext cx="806489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hu-H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hu-H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hu-HU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4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zöld háttér 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zövegdoboz 5"/>
          <p:cNvSpPr txBox="1"/>
          <p:nvPr/>
        </p:nvSpPr>
        <p:spPr>
          <a:xfrm>
            <a:off x="426206" y="476672"/>
            <a:ext cx="806489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hu-HU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5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hu-H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hu-HU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3" y="2492896"/>
            <a:ext cx="738409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7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zöld háttér 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77</a:t>
            </a:r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539552" y="476672"/>
            <a:ext cx="806489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PWM!</a:t>
            </a:r>
            <a:endParaRPr lang="hu-HU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5" y="2996952"/>
            <a:ext cx="7998779" cy="3264148"/>
          </a:xfrm>
        </p:spPr>
      </p:pic>
      <p:sp>
        <p:nvSpPr>
          <p:cNvPr id="11" name="Szövegdoboz 10"/>
          <p:cNvSpPr txBox="1"/>
          <p:nvPr/>
        </p:nvSpPr>
        <p:spPr>
          <a:xfrm>
            <a:off x="1920503" y="1988840"/>
            <a:ext cx="5112568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intensification</a:t>
            </a:r>
            <a:r>
              <a:rPr lang="hu-HU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7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zöld háttér 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39552" y="476672"/>
            <a:ext cx="806489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PWM!</a:t>
            </a:r>
            <a:endParaRPr lang="hu-HU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96" y="4293096"/>
            <a:ext cx="7303208" cy="1834455"/>
          </a:xfrm>
        </p:spPr>
      </p:pic>
      <p:sp>
        <p:nvSpPr>
          <p:cNvPr id="7" name="Szövegdoboz 6"/>
          <p:cNvSpPr txBox="1"/>
          <p:nvPr/>
        </p:nvSpPr>
        <p:spPr>
          <a:xfrm>
            <a:off x="1920503" y="2708920"/>
            <a:ext cx="5112568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intensification</a:t>
            </a: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0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zöld háttér 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539552" y="476672"/>
            <a:ext cx="806489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540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Forever</a:t>
            </a:r>
            <a:r>
              <a:rPr lang="hu-H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play!</a:t>
            </a:r>
            <a:endParaRPr lang="hu-HU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3929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zöld háttér 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08920"/>
            <a:ext cx="2901479" cy="3623240"/>
          </a:xfrm>
        </p:spPr>
      </p:pic>
      <p:sp>
        <p:nvSpPr>
          <p:cNvPr id="5" name="Szövegdoboz 4"/>
          <p:cNvSpPr txBox="1"/>
          <p:nvPr/>
        </p:nvSpPr>
        <p:spPr>
          <a:xfrm>
            <a:off x="539552" y="476672"/>
            <a:ext cx="8064896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hu-HU" sz="5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5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02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</Words>
  <Application>Microsoft Office PowerPoint</Application>
  <PresentationFormat>Diavetítés a képernyőre (4:3 oldalarány)</PresentationFormat>
  <Paragraphs>11</Paragraphs>
  <Slides>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8" baseType="lpstr">
      <vt:lpstr>Office-téma</vt:lpstr>
      <vt:lpstr>PowerPoint bemutató</vt:lpstr>
      <vt:lpstr>PowerPoint bemutató</vt:lpstr>
      <vt:lpstr>PowerPoint bemutató</vt:lpstr>
      <vt:lpstr>77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Nekadron</dc:creator>
  <cp:lastModifiedBy>Nekadron</cp:lastModifiedBy>
  <cp:revision>11</cp:revision>
  <dcterms:created xsi:type="dcterms:W3CDTF">2017-05-26T12:00:25Z</dcterms:created>
  <dcterms:modified xsi:type="dcterms:W3CDTF">2017-06-16T13:30:44Z</dcterms:modified>
</cp:coreProperties>
</file>