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66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82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38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6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3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41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74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4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8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6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97D7-FAE3-4616-880D-A32CB684C97C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4306-6235-4C3B-8F16-8095A1012C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12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II-ik</a:t>
            </a:r>
            <a:r>
              <a:rPr lang="hu-HU" dirty="0" smtClean="0"/>
              <a:t> hét!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/</a:t>
            </a:r>
            <a:r>
              <a:rPr lang="hu-HU" dirty="0" err="1" smtClean="0">
                <a:solidFill>
                  <a:schemeClr val="tx1"/>
                </a:solidFill>
              </a:rPr>
              <a:t>Kovi</a:t>
            </a:r>
            <a:r>
              <a:rPr lang="hu-HU" dirty="0" smtClean="0">
                <a:solidFill>
                  <a:schemeClr val="tx1"/>
                </a:solidFill>
              </a:rPr>
              <a:t>/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 </a:t>
            </a:r>
            <a:r>
              <a:rPr lang="hu-HU" dirty="0" err="1" smtClean="0"/>
              <a:t>tanálusa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99792" y="1791330"/>
            <a:ext cx="3538736" cy="3701007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53625;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i</a:t>
            </a:r>
            <a:r>
              <a:rPr lang="en-US" dirty="0" smtClean="0"/>
              <a:t> % 11 ==0;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printf#include</a:t>
            </a:r>
            <a:r>
              <a:rPr lang="en-US" dirty="0" smtClean="0"/>
              <a:t>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 = 1234;</a:t>
            </a:r>
          </a:p>
          <a:p>
            <a:endParaRPr lang="en-US" dirty="0" smtClean="0"/>
          </a:p>
          <a:p>
            <a:r>
              <a:rPr lang="en-US" dirty="0" smtClean="0"/>
              <a:t>    //TODO:</a:t>
            </a:r>
          </a:p>
          <a:p>
            <a:endParaRPr lang="en-US" dirty="0" smtClean="0"/>
          </a:p>
          <a:p>
            <a:r>
              <a:rPr lang="en-US" dirty="0" smtClean="0"/>
              <a:t>    // print the memory address of the variable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("%p\n", &amp;number);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endParaRPr lang="en-US" dirty="0" smtClean="0"/>
          </a:p>
          <a:p>
            <a:r>
              <a:rPr lang="en-US" dirty="0" smtClean="0"/>
              <a:t>} ("%d" ,a );</a:t>
            </a:r>
          </a:p>
          <a:p>
            <a:r>
              <a:rPr lang="en-US" dirty="0" smtClean="0"/>
              <a:t>	// tell if it has 11 as a divisor</a:t>
            </a:r>
          </a:p>
          <a:p>
            <a:endParaRPr lang="en-US" dirty="0" smtClean="0"/>
          </a:p>
          <a:p>
            <a:r>
              <a:rPr lang="en-US" dirty="0" smtClean="0"/>
              <a:t>	return 0;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0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</a:t>
            </a:r>
            <a:r>
              <a:rPr lang="hu-HU" dirty="0" err="1" smtClean="0"/>
              <a:t>windows</a:t>
            </a:r>
            <a:r>
              <a:rPr lang="hu-HU" dirty="0" smtClean="0"/>
              <a:t>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44824"/>
            <a:ext cx="3753767" cy="2811702"/>
          </a:xfrm>
        </p:spPr>
      </p:pic>
      <p:sp>
        <p:nvSpPr>
          <p:cNvPr id="5" name="Szövegdoboz 4"/>
          <p:cNvSpPr txBox="1"/>
          <p:nvPr/>
        </p:nvSpPr>
        <p:spPr>
          <a:xfrm>
            <a:off x="257565" y="497816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		         Memória upgrade Mr. </a:t>
            </a:r>
            <a:r>
              <a:rPr lang="hu-HU" dirty="0" err="1" smtClean="0"/>
              <a:t>Wolf-tól</a:t>
            </a:r>
            <a:r>
              <a:rPr lang="hu-HU" dirty="0" smtClean="0"/>
              <a:t>. /Peti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2097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ATmega168!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56792"/>
            <a:ext cx="2438400" cy="1866900"/>
          </a:xfrm>
        </p:spPr>
      </p:pic>
      <p:sp>
        <p:nvSpPr>
          <p:cNvPr id="5" name="Szövegdoboz 4"/>
          <p:cNvSpPr txBox="1"/>
          <p:nvPr/>
        </p:nvSpPr>
        <p:spPr>
          <a:xfrm>
            <a:off x="2123728" y="436510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	</a:t>
            </a: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Datasheet</a:t>
            </a:r>
            <a:r>
              <a:rPr lang="hu-HU" dirty="0" smtClean="0"/>
              <a:t>  = </a:t>
            </a:r>
            <a:r>
              <a:rPr lang="hu-HU" dirty="0" err="1" smtClean="0"/>
              <a:t>DataShit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 </a:t>
            </a:r>
            <a:r>
              <a:rPr lang="hu-HU" dirty="0" err="1" smtClean="0"/>
              <a:t>tanálusa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 = 1234;</a:t>
            </a:r>
          </a:p>
          <a:p>
            <a:endParaRPr lang="en-US" dirty="0" smtClean="0"/>
          </a:p>
          <a:p>
            <a:r>
              <a:rPr lang="en-US" dirty="0" smtClean="0"/>
              <a:t>    //TODO:</a:t>
            </a:r>
          </a:p>
          <a:p>
            <a:endParaRPr lang="en-US" dirty="0" smtClean="0"/>
          </a:p>
          <a:p>
            <a:r>
              <a:rPr lang="en-US" dirty="0" smtClean="0"/>
              <a:t>    // print the memory address of the variable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("%p\n", &amp;number);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040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Kétségbe esés!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735063" cy="3816424"/>
          </a:xfrm>
        </p:spPr>
      </p:pic>
    </p:spTree>
    <p:extLst>
      <p:ext uri="{BB962C8B-B14F-4D97-AF65-F5344CB8AC3E}">
        <p14:creationId xmlns:p14="http://schemas.microsoft.com/office/powerpoint/2010/main" val="101071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6192688" cy="3966847"/>
          </a:xfrm>
        </p:spPr>
      </p:pic>
    </p:spTree>
    <p:extLst>
      <p:ext uri="{BB962C8B-B14F-4D97-AF65-F5344CB8AC3E}">
        <p14:creationId xmlns:p14="http://schemas.microsoft.com/office/powerpoint/2010/main" val="57666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……………..!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4932727" cy="5082204"/>
          </a:xfrm>
        </p:spPr>
      </p:pic>
    </p:spTree>
    <p:extLst>
      <p:ext uri="{BB962C8B-B14F-4D97-AF65-F5344CB8AC3E}">
        <p14:creationId xmlns:p14="http://schemas.microsoft.com/office/powerpoint/2010/main" val="198994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1008"/>
            <a:ext cx="4320480" cy="3236190"/>
          </a:xfrm>
        </p:spPr>
      </p:pic>
      <p:sp>
        <p:nvSpPr>
          <p:cNvPr id="5" name="Szövegdoboz 4"/>
          <p:cNvSpPr txBox="1"/>
          <p:nvPr/>
        </p:nvSpPr>
        <p:spPr>
          <a:xfrm>
            <a:off x="1619672" y="1628800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smtClean="0"/>
              <a:t>  További kellemes napot mindenkinek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77657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Diavetítés a képernyőre (4:3 oldalarány)</PresentationFormat>
  <Paragraphs>57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II-ik hét!</vt:lpstr>
      <vt:lpstr>C tanálusa!</vt:lpstr>
      <vt:lpstr>Új windows!</vt:lpstr>
      <vt:lpstr>ATmega168!</vt:lpstr>
      <vt:lpstr>C tanálusa!</vt:lpstr>
      <vt:lpstr>Kétségbe esés!</vt:lpstr>
      <vt:lpstr>Tanulság!</vt:lpstr>
      <vt:lpstr>……………..!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II-ik hét!</dc:title>
  <dc:creator>Nekadron</dc:creator>
  <cp:lastModifiedBy>Nekadron</cp:lastModifiedBy>
  <cp:revision>5</cp:revision>
  <dcterms:created xsi:type="dcterms:W3CDTF">2017-05-12T13:20:03Z</dcterms:created>
  <dcterms:modified xsi:type="dcterms:W3CDTF">2017-05-12T14:05:04Z</dcterms:modified>
</cp:coreProperties>
</file>