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61" r:id="rId7"/>
    <p:sldId id="266" r:id="rId8"/>
    <p:sldId id="267" r:id="rId9"/>
    <p:sldId id="280" r:id="rId10"/>
    <p:sldId id="278" r:id="rId11"/>
    <p:sldId id="279" r:id="rId12"/>
    <p:sldId id="281" r:id="rId13"/>
    <p:sldId id="282" r:id="rId14"/>
    <p:sldId id="283" r:id="rId15"/>
    <p:sldId id="284" r:id="rId16"/>
    <p:sldId id="262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2021-07-30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2021-07-30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2021-07-30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2021-07-30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2021-07-30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2021-07-30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2021-07-30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2021-07-30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2021-07-30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2021-07-30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2021-07-30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2021-07-30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2021-07-30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2021-07-30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n-US" sz="7200" dirty="0">
                <a:latin typeface="Bodoni MT" panose="02070603080606020203" pitchFamily="18" charset="0"/>
              </a:rPr>
              <a:t>Getting to know your employee-to-be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280556" y="6001407"/>
            <a:ext cx="1191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Géza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Orgován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19E6-B55A-4500-930B-3D8DF16BD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207" y="2487335"/>
            <a:ext cx="3800213" cy="1196671"/>
          </a:xfrm>
        </p:spPr>
        <p:txBody>
          <a:bodyPr/>
          <a:lstStyle/>
          <a:p>
            <a:r>
              <a:rPr lang="en-US" dirty="0"/>
              <a:t>Works, but only sometimes…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29A26A-BCF3-4EAB-8DCC-390BCCD8C8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0"/>
          <a:stretch/>
        </p:blipFill>
        <p:spPr bwMode="auto">
          <a:xfrm>
            <a:off x="1376855" y="1875145"/>
            <a:ext cx="4330262" cy="310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382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19E6-B55A-4500-930B-3D8DF16BD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0227" y="1384660"/>
            <a:ext cx="3800213" cy="695115"/>
          </a:xfrm>
        </p:spPr>
        <p:txBody>
          <a:bodyPr>
            <a:normAutofit/>
          </a:bodyPr>
          <a:lstStyle/>
          <a:p>
            <a:r>
              <a:rPr lang="en-US" dirty="0"/>
              <a:t>“Is there enemy”</a:t>
            </a:r>
            <a:br>
              <a:rPr lang="en-US" dirty="0"/>
            </a:br>
            <a:r>
              <a:rPr lang="en-US" dirty="0"/>
              <a:t>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950B75-D43D-4ABD-A38F-98A181CB3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11" y="482224"/>
            <a:ext cx="5903727" cy="24999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408881-C838-40C1-ADF4-775DDF1B3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11" y="3684006"/>
            <a:ext cx="5900651" cy="2653732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6D15E8C4-5D42-43A5-AF20-E7643183AE4C}"/>
              </a:ext>
            </a:extLst>
          </p:cNvPr>
          <p:cNvSpPr/>
          <p:nvPr/>
        </p:nvSpPr>
        <p:spPr>
          <a:xfrm>
            <a:off x="3237186" y="3085670"/>
            <a:ext cx="641131" cy="508868"/>
          </a:xfrm>
          <a:prstGeom prst="downArrow">
            <a:avLst/>
          </a:prstGeom>
          <a:solidFill>
            <a:srgbClr val="FF000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1E9A733-DB6F-4743-8C75-A87372F20C42}"/>
              </a:ext>
            </a:extLst>
          </p:cNvPr>
          <p:cNvSpPr txBox="1">
            <a:spLocks/>
          </p:cNvSpPr>
          <p:nvPr/>
        </p:nvSpPr>
        <p:spPr>
          <a:xfrm>
            <a:off x="7940226" y="4297936"/>
            <a:ext cx="3800213" cy="9605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modified to be able to console log</a:t>
            </a:r>
          </a:p>
          <a:p>
            <a:r>
              <a:rPr lang="en-US" dirty="0"/>
              <a:t>And debug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6D3EB0-79FD-4523-B21C-A293C0107540}"/>
              </a:ext>
            </a:extLst>
          </p:cNvPr>
          <p:cNvCxnSpPr/>
          <p:nvPr/>
        </p:nvCxnSpPr>
        <p:spPr>
          <a:xfrm>
            <a:off x="1471448" y="4141076"/>
            <a:ext cx="313208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A51829-79F3-4440-A20A-BF6C3ED2CD34}"/>
              </a:ext>
            </a:extLst>
          </p:cNvPr>
          <p:cNvCxnSpPr>
            <a:cxnSpLocks/>
          </p:cNvCxnSpPr>
          <p:nvPr/>
        </p:nvCxnSpPr>
        <p:spPr>
          <a:xfrm>
            <a:off x="1844565" y="4840014"/>
            <a:ext cx="445113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36E1B4-803B-47F6-ABA1-6111D0234845}"/>
              </a:ext>
            </a:extLst>
          </p:cNvPr>
          <p:cNvCxnSpPr>
            <a:cxnSpLocks/>
          </p:cNvCxnSpPr>
          <p:nvPr/>
        </p:nvCxnSpPr>
        <p:spPr>
          <a:xfrm>
            <a:off x="1844565" y="5575738"/>
            <a:ext cx="445113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80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19E6-B55A-4500-930B-3D8DF16BD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9718" y="2756747"/>
            <a:ext cx="3800213" cy="1344506"/>
          </a:xfrm>
        </p:spPr>
        <p:txBody>
          <a:bodyPr>
            <a:normAutofit/>
          </a:bodyPr>
          <a:lstStyle/>
          <a:p>
            <a:r>
              <a:rPr lang="en-US" dirty="0"/>
              <a:t>“Is there enemy”</a:t>
            </a:r>
            <a:br>
              <a:rPr lang="en-US" dirty="0"/>
            </a:br>
            <a:r>
              <a:rPr lang="en-US" dirty="0"/>
              <a:t>function</a:t>
            </a:r>
            <a:br>
              <a:rPr lang="en-US" dirty="0"/>
            </a:br>
            <a:r>
              <a:rPr lang="en-US" dirty="0"/>
              <a:t>with added</a:t>
            </a:r>
            <a:br>
              <a:rPr lang="en-US" dirty="0"/>
            </a:br>
            <a:r>
              <a:rPr lang="en-US" dirty="0"/>
              <a:t>break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7B0B0B-8862-4229-A62A-58A46C813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53" y="2054673"/>
            <a:ext cx="6215321" cy="274865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4E73B0-6BF8-4B98-ACA9-2949F0111EB7}"/>
              </a:ext>
            </a:extLst>
          </p:cNvPr>
          <p:cNvCxnSpPr>
            <a:cxnSpLocks/>
          </p:cNvCxnSpPr>
          <p:nvPr/>
        </p:nvCxnSpPr>
        <p:spPr>
          <a:xfrm>
            <a:off x="2020193" y="3372832"/>
            <a:ext cx="57586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582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2A1A00"/>
                </a:solidFill>
                <a:latin typeface="Bodoni MT" panose="02070603080606020203" pitchFamily="18" charset="0"/>
              </a:rPr>
              <a:t>My wishes for my future carrier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1F60-FB9A-4C02-94AC-E5C4C135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445" y="1128451"/>
            <a:ext cx="5205846" cy="4566609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up with the trends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improve my skills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Inspire my colleagues</a:t>
            </a:r>
          </a:p>
        </p:txBody>
      </p:sp>
    </p:spTree>
    <p:extLst>
      <p:ext uri="{BB962C8B-B14F-4D97-AF65-F5344CB8AC3E}">
        <p14:creationId xmlns:p14="http://schemas.microsoft.com/office/powerpoint/2010/main" val="225716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28A3E57F-DE9A-45F6-BEF3-EF8EEA07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662" y="756357"/>
            <a:ext cx="8187071" cy="1253066"/>
          </a:xfrm>
        </p:spPr>
        <p:txBody>
          <a:bodyPr/>
          <a:lstStyle/>
          <a:p>
            <a:r>
              <a:rPr lang="en-US" dirty="0"/>
              <a:t>Slide Tite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A1257-66A3-465A-A773-E2D1F421929F}"/>
              </a:ext>
            </a:extLst>
          </p:cNvPr>
          <p:cNvSpPr txBox="1"/>
          <p:nvPr/>
        </p:nvSpPr>
        <p:spPr>
          <a:xfrm>
            <a:off x="3959814" y="3075057"/>
            <a:ext cx="6701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Thank you for the attention!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5934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1020430"/>
            <a:ext cx="10893973" cy="77931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Me, in bullet-points: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2621902"/>
            <a:ext cx="10178322" cy="3300916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Oldest descendant with 6 siblings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 and math-focused studies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manager degree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Excel-ninja and event-lightning prior work experiences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Junior developer studies in progress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0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0183-98AF-438D-AC1C-0AF4CC28D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221004"/>
            <a:ext cx="10178322" cy="77931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In my spare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ED45-72A6-42D8-9A05-3FA6D37BE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3088433"/>
            <a:ext cx="10178322" cy="189920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love sports: running, badminton, foosball, billiards, table tennis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Really into travelling, exploring the hidden gems in cities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Participating in team-building events</a:t>
            </a:r>
          </a:p>
        </p:txBody>
      </p:sp>
    </p:spTree>
    <p:extLst>
      <p:ext uri="{BB962C8B-B14F-4D97-AF65-F5344CB8AC3E}">
        <p14:creationId xmlns:p14="http://schemas.microsoft.com/office/powerpoint/2010/main" val="107108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83FF-4004-42DC-9E10-EC526038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5155" y="207817"/>
            <a:ext cx="9268689" cy="1974274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My current level of programming knowledge &amp; 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EC9CB-CDFD-49D7-8493-EEC828902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74102" y="2293307"/>
            <a:ext cx="7017488" cy="396449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 &amp;CSS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CLI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Typescript &amp; </a:t>
            </a:r>
            <a:r>
              <a:rPr lang="en-US" dirty="0" err="1"/>
              <a:t>javascript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Node.js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Backend-basics: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npm</a:t>
            </a:r>
            <a:r>
              <a:rPr lang="en-US" dirty="0"/>
              <a:t> express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ejs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9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4155-0F9F-47A4-BBB7-ED743D84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053" y="783771"/>
            <a:ext cx="6027575" cy="3511392"/>
          </a:xfrm>
        </p:spPr>
        <p:txBody>
          <a:bodyPr>
            <a:normAutofit/>
          </a:bodyPr>
          <a:lstStyle/>
          <a:p>
            <a:r>
              <a:rPr lang="en-US" sz="2400" dirty="0"/>
              <a:t>Task: wanderer game-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Until the character is standing on a monster, it shouldn’t be able to move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CDC71-3BBF-47BE-B813-BAB51FD66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690948"/>
            <a:ext cx="4611189" cy="362503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 QUICK LOOK INTO MY WAY OF THINKING</a:t>
            </a:r>
          </a:p>
        </p:txBody>
      </p:sp>
    </p:spTree>
    <p:extLst>
      <p:ext uri="{BB962C8B-B14F-4D97-AF65-F5344CB8AC3E}">
        <p14:creationId xmlns:p14="http://schemas.microsoft.com/office/powerpoint/2010/main" val="38345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19E6-B55A-4500-930B-3D8DF16BD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738" y="2644991"/>
            <a:ext cx="3673703" cy="1196671"/>
          </a:xfrm>
        </p:spPr>
        <p:txBody>
          <a:bodyPr/>
          <a:lstStyle/>
          <a:p>
            <a:r>
              <a:rPr lang="en-US" dirty="0"/>
              <a:t>Interconnecting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8D30F1-B5E5-4D73-9B99-3D5F6D2D0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13" y="3268060"/>
            <a:ext cx="4063722" cy="32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72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19E6-B55A-4500-930B-3D8DF16BD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207" y="2487335"/>
            <a:ext cx="4031055" cy="1196671"/>
          </a:xfrm>
        </p:spPr>
        <p:txBody>
          <a:bodyPr/>
          <a:lstStyle/>
          <a:p>
            <a:r>
              <a:rPr lang="en-US" dirty="0"/>
              <a:t>“React To Key Press”</a:t>
            </a:r>
            <a:br>
              <a:rPr lang="en-US" dirty="0"/>
            </a:br>
            <a:r>
              <a:rPr lang="en-US" dirty="0"/>
              <a:t>function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8FF019-A43D-4565-85E7-69097A02F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56" y="98570"/>
            <a:ext cx="6213664" cy="666085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40A6A7-2E85-4FD0-B8C8-79CB0461AEFF}"/>
              </a:ext>
            </a:extLst>
          </p:cNvPr>
          <p:cNvCxnSpPr/>
          <p:nvPr/>
        </p:nvCxnSpPr>
        <p:spPr>
          <a:xfrm>
            <a:off x="1694576" y="620785"/>
            <a:ext cx="27683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4E73B0-6BF8-4B98-ACA9-2949F0111EB7}"/>
              </a:ext>
            </a:extLst>
          </p:cNvPr>
          <p:cNvCxnSpPr>
            <a:cxnSpLocks/>
          </p:cNvCxnSpPr>
          <p:nvPr/>
        </p:nvCxnSpPr>
        <p:spPr>
          <a:xfrm>
            <a:off x="1971413" y="974521"/>
            <a:ext cx="8640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4E4ACF-7D88-4C27-B416-80A63DF468E5}"/>
              </a:ext>
            </a:extLst>
          </p:cNvPr>
          <p:cNvCxnSpPr>
            <a:cxnSpLocks/>
          </p:cNvCxnSpPr>
          <p:nvPr/>
        </p:nvCxnSpPr>
        <p:spPr>
          <a:xfrm>
            <a:off x="3094466" y="985706"/>
            <a:ext cx="206476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FD5E59C-ADAA-49E9-94A1-6C9BA5A200AC}"/>
              </a:ext>
            </a:extLst>
          </p:cNvPr>
          <p:cNvCxnSpPr>
            <a:cxnSpLocks/>
          </p:cNvCxnSpPr>
          <p:nvPr/>
        </p:nvCxnSpPr>
        <p:spPr>
          <a:xfrm>
            <a:off x="5471020" y="1005280"/>
            <a:ext cx="8640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77788E-5A03-4D40-8A08-0EA1C2372736}"/>
              </a:ext>
            </a:extLst>
          </p:cNvPr>
          <p:cNvCxnSpPr>
            <a:cxnSpLocks/>
          </p:cNvCxnSpPr>
          <p:nvPr/>
        </p:nvCxnSpPr>
        <p:spPr>
          <a:xfrm>
            <a:off x="979438" y="6562987"/>
            <a:ext cx="8640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484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19E6-B55A-4500-930B-3D8DF16BD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207" y="2487335"/>
            <a:ext cx="3800213" cy="1196671"/>
          </a:xfrm>
        </p:spPr>
        <p:txBody>
          <a:bodyPr/>
          <a:lstStyle/>
          <a:p>
            <a:r>
              <a:rPr lang="en-US" dirty="0"/>
              <a:t>“Refresh”</a:t>
            </a:r>
            <a:br>
              <a:rPr lang="en-US" dirty="0"/>
            </a:br>
            <a:r>
              <a:rPr lang="en-US" dirty="0"/>
              <a:t>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538E86-EDE8-4A29-8F16-41A8F573B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845" y="1982350"/>
            <a:ext cx="4144161" cy="289329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4E73B0-6BF8-4B98-ACA9-2949F0111EB7}"/>
              </a:ext>
            </a:extLst>
          </p:cNvPr>
          <p:cNvCxnSpPr>
            <a:cxnSpLocks/>
          </p:cNvCxnSpPr>
          <p:nvPr/>
        </p:nvCxnSpPr>
        <p:spPr>
          <a:xfrm>
            <a:off x="2230400" y="2540563"/>
            <a:ext cx="12875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4E4ACF-7D88-4C27-B416-80A63DF468E5}"/>
              </a:ext>
            </a:extLst>
          </p:cNvPr>
          <p:cNvCxnSpPr>
            <a:cxnSpLocks/>
          </p:cNvCxnSpPr>
          <p:nvPr/>
        </p:nvCxnSpPr>
        <p:spPr>
          <a:xfrm>
            <a:off x="2337721" y="3529210"/>
            <a:ext cx="290694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994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19E6-B55A-4500-930B-3D8DF16BD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207" y="2487335"/>
            <a:ext cx="3800213" cy="1196671"/>
          </a:xfrm>
        </p:spPr>
        <p:txBody>
          <a:bodyPr/>
          <a:lstStyle/>
          <a:p>
            <a:r>
              <a:rPr lang="en-US" dirty="0"/>
              <a:t>“Is there enemy”</a:t>
            </a:r>
            <a:br>
              <a:rPr lang="en-US" dirty="0"/>
            </a:br>
            <a:r>
              <a:rPr lang="en-US" dirty="0"/>
              <a:t>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950B75-D43D-4ABD-A38F-98A181CB3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94" y="2179006"/>
            <a:ext cx="5903727" cy="249998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4E73B0-6BF8-4B98-ACA9-2949F0111EB7}"/>
              </a:ext>
            </a:extLst>
          </p:cNvPr>
          <p:cNvCxnSpPr>
            <a:cxnSpLocks/>
          </p:cNvCxnSpPr>
          <p:nvPr/>
        </p:nvCxnSpPr>
        <p:spPr>
          <a:xfrm>
            <a:off x="3228883" y="2476825"/>
            <a:ext cx="235211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4E4ACF-7D88-4C27-B416-80A63DF468E5}"/>
              </a:ext>
            </a:extLst>
          </p:cNvPr>
          <p:cNvCxnSpPr>
            <a:cxnSpLocks/>
          </p:cNvCxnSpPr>
          <p:nvPr/>
        </p:nvCxnSpPr>
        <p:spPr>
          <a:xfrm>
            <a:off x="1775412" y="2730423"/>
            <a:ext cx="217647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63738F-AD56-4FBD-BF66-38489362FCF3}"/>
              </a:ext>
            </a:extLst>
          </p:cNvPr>
          <p:cNvCxnSpPr>
            <a:cxnSpLocks/>
          </p:cNvCxnSpPr>
          <p:nvPr/>
        </p:nvCxnSpPr>
        <p:spPr>
          <a:xfrm>
            <a:off x="2119624" y="3010716"/>
            <a:ext cx="368208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46A057-7F12-4915-A882-A8563526810C}"/>
              </a:ext>
            </a:extLst>
          </p:cNvPr>
          <p:cNvCxnSpPr>
            <a:cxnSpLocks/>
          </p:cNvCxnSpPr>
          <p:nvPr/>
        </p:nvCxnSpPr>
        <p:spPr>
          <a:xfrm>
            <a:off x="2097014" y="3261195"/>
            <a:ext cx="1676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D96E06-BE9B-411E-BFEA-9259F62C8AC0}"/>
              </a:ext>
            </a:extLst>
          </p:cNvPr>
          <p:cNvCxnSpPr>
            <a:cxnSpLocks/>
          </p:cNvCxnSpPr>
          <p:nvPr/>
        </p:nvCxnSpPr>
        <p:spPr>
          <a:xfrm>
            <a:off x="2097014" y="3807734"/>
            <a:ext cx="17813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977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Getting to know your teacher_RVA_v2" id="{9D60EAE5-D0A0-4E9F-AE23-1B333D14ABD6}" vid="{DD8DD7D2-976B-4092-A04B-0CF2FAEFF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B3E54F-9BB9-4821-81E3-A4EFEC7BD0A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2D0167F-E486-4F9B-83E2-993954E11F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A714DE-2D72-4B69-B5D2-B9FD427417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198</TotalTime>
  <Words>203</Words>
  <Application>Microsoft Office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Bodoni MT</vt:lpstr>
      <vt:lpstr>Calibri</vt:lpstr>
      <vt:lpstr>Gill Sans MT</vt:lpstr>
      <vt:lpstr>Impact</vt:lpstr>
      <vt:lpstr>Times New Roman</vt:lpstr>
      <vt:lpstr>Badge</vt:lpstr>
      <vt:lpstr>Getting to know your employee-to-be</vt:lpstr>
      <vt:lpstr>Me, in bullet-points:</vt:lpstr>
      <vt:lpstr>In my spare time</vt:lpstr>
      <vt:lpstr>My current level of programming knowledge &amp; experience</vt:lpstr>
      <vt:lpstr>Task: wanderer game-  Until the character is standing on a monster, it shouldn’t be able to move </vt:lpstr>
      <vt:lpstr>Interconnecting functions</vt:lpstr>
      <vt:lpstr>“React To Key Press” function</vt:lpstr>
      <vt:lpstr>“Refresh” function</vt:lpstr>
      <vt:lpstr>“Is there enemy” function</vt:lpstr>
      <vt:lpstr>Works, but only sometimes…</vt:lpstr>
      <vt:lpstr>“Is there enemy” function</vt:lpstr>
      <vt:lpstr>“Is there enemy” function with added break</vt:lpstr>
      <vt:lpstr>My wishes for my future carrier</vt:lpstr>
      <vt:lpstr>Slide Tite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to know your teacher</dc:title>
  <dc:creator>Lenovo</dc:creator>
  <cp:lastModifiedBy>Lenovo</cp:lastModifiedBy>
  <cp:revision>29</cp:revision>
  <dcterms:created xsi:type="dcterms:W3CDTF">2021-06-23T20:06:27Z</dcterms:created>
  <dcterms:modified xsi:type="dcterms:W3CDTF">2021-07-30T08:15:04Z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