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1" r:id="rId7"/>
    <p:sldId id="266" r:id="rId8"/>
    <p:sldId id="267" r:id="rId9"/>
    <p:sldId id="280" r:id="rId10"/>
    <p:sldId id="278" r:id="rId11"/>
    <p:sldId id="279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262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91" autoAdjust="0"/>
  </p:normalViewPr>
  <p:slideViewPr>
    <p:cSldViewPr snapToGrid="0">
      <p:cViewPr>
        <p:scale>
          <a:sx n="100" d="100"/>
          <a:sy n="100" d="100"/>
        </p:scale>
        <p:origin x="-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…so in other words: the monsters should trap the hero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7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7200" dirty="0">
                <a:latin typeface="Bodoni MT" panose="02070603080606020203" pitchFamily="18" charset="0"/>
              </a:rPr>
              <a:t>Getting to know your employee-to-be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80556" y="6001407"/>
            <a:ext cx="1191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Géza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Orgován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07" y="2487335"/>
            <a:ext cx="3800213" cy="1196671"/>
          </a:xfrm>
        </p:spPr>
        <p:txBody>
          <a:bodyPr/>
          <a:lstStyle/>
          <a:p>
            <a:r>
              <a:rPr lang="en-US" dirty="0"/>
              <a:t>Works, but only sometimes…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29A26A-BCF3-4EAB-8DCC-390BCCD8C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0"/>
          <a:stretch/>
        </p:blipFill>
        <p:spPr bwMode="auto">
          <a:xfrm>
            <a:off x="1376855" y="1875145"/>
            <a:ext cx="4330262" cy="310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8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227" y="1384660"/>
            <a:ext cx="3800213" cy="695115"/>
          </a:xfrm>
        </p:spPr>
        <p:txBody>
          <a:bodyPr>
            <a:normAutofit/>
          </a:bodyPr>
          <a:lstStyle/>
          <a:p>
            <a:r>
              <a:rPr lang="en-US" dirty="0"/>
              <a:t>“Is there enemy”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50B75-D43D-4ABD-A38F-98A181CB3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1" y="482224"/>
            <a:ext cx="5903727" cy="2499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08881-C838-40C1-ADF4-775DDF1B3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1" y="3684006"/>
            <a:ext cx="5900651" cy="265373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D15E8C4-5D42-43A5-AF20-E7643183AE4C}"/>
              </a:ext>
            </a:extLst>
          </p:cNvPr>
          <p:cNvSpPr/>
          <p:nvPr/>
        </p:nvSpPr>
        <p:spPr>
          <a:xfrm>
            <a:off x="3237186" y="3085670"/>
            <a:ext cx="641131" cy="508868"/>
          </a:xfrm>
          <a:prstGeom prst="downArrow">
            <a:avLst/>
          </a:prstGeom>
          <a:solidFill>
            <a:srgbClr val="FF000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1E9A733-DB6F-4743-8C75-A87372F20C42}"/>
              </a:ext>
            </a:extLst>
          </p:cNvPr>
          <p:cNvSpPr txBox="1">
            <a:spLocks/>
          </p:cNvSpPr>
          <p:nvPr/>
        </p:nvSpPr>
        <p:spPr>
          <a:xfrm>
            <a:off x="7940226" y="4297936"/>
            <a:ext cx="3800213" cy="960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modified to be able to console log</a:t>
            </a:r>
          </a:p>
          <a:p>
            <a:r>
              <a:rPr lang="en-US" dirty="0"/>
              <a:t>And debug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6D3EB0-79FD-4523-B21C-A293C0107540}"/>
              </a:ext>
            </a:extLst>
          </p:cNvPr>
          <p:cNvCxnSpPr/>
          <p:nvPr/>
        </p:nvCxnSpPr>
        <p:spPr>
          <a:xfrm>
            <a:off x="1471448" y="4141076"/>
            <a:ext cx="31320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51829-79F3-4440-A20A-BF6C3ED2CD34}"/>
              </a:ext>
            </a:extLst>
          </p:cNvPr>
          <p:cNvCxnSpPr>
            <a:cxnSpLocks/>
          </p:cNvCxnSpPr>
          <p:nvPr/>
        </p:nvCxnSpPr>
        <p:spPr>
          <a:xfrm>
            <a:off x="1844565" y="4840014"/>
            <a:ext cx="44511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36E1B4-803B-47F6-ABA1-6111D0234845}"/>
              </a:ext>
            </a:extLst>
          </p:cNvPr>
          <p:cNvCxnSpPr>
            <a:cxnSpLocks/>
          </p:cNvCxnSpPr>
          <p:nvPr/>
        </p:nvCxnSpPr>
        <p:spPr>
          <a:xfrm>
            <a:off x="1844565" y="5575738"/>
            <a:ext cx="44511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07" y="3016469"/>
            <a:ext cx="3934437" cy="735724"/>
          </a:xfrm>
        </p:spPr>
        <p:txBody>
          <a:bodyPr>
            <a:normAutofit/>
          </a:bodyPr>
          <a:lstStyle/>
          <a:p>
            <a:r>
              <a:rPr lang="en-US" dirty="0"/>
              <a:t>When the hero is on an empty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1283A-5AA3-4883-A1D0-E8E711A18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8" y="677411"/>
            <a:ext cx="6678380" cy="56478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505958-DF89-402D-B5A2-906EAD691DE8}"/>
              </a:ext>
            </a:extLst>
          </p:cNvPr>
          <p:cNvSpPr/>
          <p:nvPr/>
        </p:nvSpPr>
        <p:spPr>
          <a:xfrm>
            <a:off x="5450541" y="2653553"/>
            <a:ext cx="1353671" cy="654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07" y="3016469"/>
            <a:ext cx="3934437" cy="90389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the hero is on an enemy, that doesn’t trap the hero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3714E-3696-4D6D-87BB-8C9DE1D91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1" y="680389"/>
            <a:ext cx="6644798" cy="554173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7C8C47-A61D-4D87-BD07-39EDAFFCE155}"/>
              </a:ext>
            </a:extLst>
          </p:cNvPr>
          <p:cNvCxnSpPr/>
          <p:nvPr/>
        </p:nvCxnSpPr>
        <p:spPr>
          <a:xfrm>
            <a:off x="5473700" y="2755900"/>
            <a:ext cx="1333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894523-65CE-48A6-ADC0-8DBD0F380873}"/>
              </a:ext>
            </a:extLst>
          </p:cNvPr>
          <p:cNvSpPr/>
          <p:nvPr/>
        </p:nvSpPr>
        <p:spPr>
          <a:xfrm>
            <a:off x="5473700" y="2800350"/>
            <a:ext cx="1333500" cy="476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07" y="3016469"/>
            <a:ext cx="3934437" cy="90389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the hero is on an enemy, that traps the hero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20EEC-2CD2-44BE-8EEE-EF7248E6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0" y="680389"/>
            <a:ext cx="6623849" cy="554173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7C8C47-A61D-4D87-BD07-39EDAFFCE155}"/>
              </a:ext>
            </a:extLst>
          </p:cNvPr>
          <p:cNvCxnSpPr/>
          <p:nvPr/>
        </p:nvCxnSpPr>
        <p:spPr>
          <a:xfrm>
            <a:off x="5454650" y="3920359"/>
            <a:ext cx="1333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894523-65CE-48A6-ADC0-8DBD0F380873}"/>
              </a:ext>
            </a:extLst>
          </p:cNvPr>
          <p:cNvSpPr/>
          <p:nvPr/>
        </p:nvSpPr>
        <p:spPr>
          <a:xfrm>
            <a:off x="5454650" y="3287596"/>
            <a:ext cx="1333500" cy="5224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227" y="1384660"/>
            <a:ext cx="3800213" cy="695115"/>
          </a:xfrm>
        </p:spPr>
        <p:txBody>
          <a:bodyPr>
            <a:normAutofit/>
          </a:bodyPr>
          <a:lstStyle/>
          <a:p>
            <a:r>
              <a:rPr lang="en-US" dirty="0"/>
              <a:t>“Is there enemy”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50B75-D43D-4ABD-A38F-98A181CB3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1" y="482224"/>
            <a:ext cx="5903727" cy="249998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D15E8C4-5D42-43A5-AF20-E7643183AE4C}"/>
              </a:ext>
            </a:extLst>
          </p:cNvPr>
          <p:cNvSpPr/>
          <p:nvPr/>
        </p:nvSpPr>
        <p:spPr>
          <a:xfrm>
            <a:off x="3237186" y="3085670"/>
            <a:ext cx="641131" cy="508868"/>
          </a:xfrm>
          <a:prstGeom prst="downArrow">
            <a:avLst/>
          </a:prstGeom>
          <a:solidFill>
            <a:srgbClr val="FF000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1E9A733-DB6F-4743-8C75-A87372F20C42}"/>
              </a:ext>
            </a:extLst>
          </p:cNvPr>
          <p:cNvSpPr txBox="1">
            <a:spLocks/>
          </p:cNvSpPr>
          <p:nvPr/>
        </p:nvSpPr>
        <p:spPr>
          <a:xfrm>
            <a:off x="7940226" y="4294401"/>
            <a:ext cx="3800213" cy="117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“Is there enemy”</a:t>
            </a:r>
            <a:br>
              <a:rPr lang="en-US" dirty="0"/>
            </a:br>
            <a:r>
              <a:rPr lang="en-US" dirty="0"/>
              <a:t>function</a:t>
            </a:r>
            <a:br>
              <a:rPr lang="en-US" dirty="0"/>
            </a:br>
            <a:r>
              <a:rPr lang="en-US" dirty="0"/>
              <a:t>with added</a:t>
            </a:r>
            <a:br>
              <a:rPr lang="en-US" dirty="0"/>
            </a:br>
            <a:r>
              <a:rPr lang="en-US" dirty="0"/>
              <a:t>break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FEFCC5-085F-44BB-BFC5-436B1186E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2" y="3697996"/>
            <a:ext cx="5874726" cy="25980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1DE230-2F0C-4E44-805D-FD21D2686886}"/>
              </a:ext>
            </a:extLst>
          </p:cNvPr>
          <p:cNvCxnSpPr>
            <a:cxnSpLocks/>
          </p:cNvCxnSpPr>
          <p:nvPr/>
        </p:nvCxnSpPr>
        <p:spPr>
          <a:xfrm>
            <a:off x="1960676" y="4939955"/>
            <a:ext cx="592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1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latin typeface="Bodoni MT" panose="02070603080606020203" pitchFamily="18" charset="0"/>
              </a:rPr>
              <a:t>My wishes for my future carrier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5" y="1128451"/>
            <a:ext cx="5205846" cy="4566609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up with the trends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improve my skills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 my colleagues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959814" y="3075057"/>
            <a:ext cx="6701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Thank you for the attention!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020430"/>
            <a:ext cx="10893973" cy="77931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Me, in bullet-points: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2621902"/>
            <a:ext cx="10178322" cy="330091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descendant with 6 siblings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and math-focused studies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manager degree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Excel-ninja and event-lightning prior work experiences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developer studies in progress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221004"/>
            <a:ext cx="10178322" cy="77931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In my spare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088433"/>
            <a:ext cx="10178322" cy="18992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love sports: running, badminton, foosball, billiards, table tennis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into travelling, exploring the hidden gems in cities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 in team-building events</a:t>
            </a:r>
          </a:p>
        </p:txBody>
      </p:sp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83FF-4004-42DC-9E10-EC526038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155" y="207817"/>
            <a:ext cx="9268689" cy="1974274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My current level of programming knowledge &amp;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C9CB-CDFD-49D7-8493-EEC82890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102" y="2293307"/>
            <a:ext cx="7017488" cy="39644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&amp;CSS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Typescript &amp; </a:t>
            </a: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Backend-basics: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express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ejs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4155-0F9F-47A4-BBB7-ED743D84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053" y="783771"/>
            <a:ext cx="6027575" cy="3511392"/>
          </a:xfrm>
        </p:spPr>
        <p:txBody>
          <a:bodyPr>
            <a:normAutofit/>
          </a:bodyPr>
          <a:lstStyle/>
          <a:p>
            <a:r>
              <a:rPr lang="en-US" sz="2400" dirty="0"/>
              <a:t>Task: wanderer game-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Until the character is standing on a monster, it shouldn’t be able to move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DC71-3BBF-47BE-B813-BAB51FD6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90948"/>
            <a:ext cx="4611189" cy="36250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QUICK LOOK INTO MY WAY OF THINKING</a:t>
            </a:r>
          </a:p>
        </p:txBody>
      </p:sp>
    </p:spTree>
    <p:extLst>
      <p:ext uri="{BB962C8B-B14F-4D97-AF65-F5344CB8AC3E}">
        <p14:creationId xmlns:p14="http://schemas.microsoft.com/office/powerpoint/2010/main" val="3834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738" y="2644991"/>
            <a:ext cx="3673703" cy="1196671"/>
          </a:xfrm>
        </p:spPr>
        <p:txBody>
          <a:bodyPr/>
          <a:lstStyle/>
          <a:p>
            <a:r>
              <a:rPr lang="en-US" dirty="0"/>
              <a:t>Interconnecting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D30F1-B5E5-4D73-9B99-3D5F6D2D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13" y="3268060"/>
            <a:ext cx="4063722" cy="3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07" y="2487335"/>
            <a:ext cx="4031055" cy="1196671"/>
          </a:xfrm>
        </p:spPr>
        <p:txBody>
          <a:bodyPr/>
          <a:lstStyle/>
          <a:p>
            <a:r>
              <a:rPr lang="en-US" dirty="0"/>
              <a:t>“React To Key Press”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8FF019-A43D-4565-85E7-69097A02F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56" y="98570"/>
            <a:ext cx="6213664" cy="66608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40A6A7-2E85-4FD0-B8C8-79CB0461AEFF}"/>
              </a:ext>
            </a:extLst>
          </p:cNvPr>
          <p:cNvCxnSpPr/>
          <p:nvPr/>
        </p:nvCxnSpPr>
        <p:spPr>
          <a:xfrm>
            <a:off x="1694576" y="620785"/>
            <a:ext cx="2768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E73B0-6BF8-4B98-ACA9-2949F0111EB7}"/>
              </a:ext>
            </a:extLst>
          </p:cNvPr>
          <p:cNvCxnSpPr>
            <a:cxnSpLocks/>
          </p:cNvCxnSpPr>
          <p:nvPr/>
        </p:nvCxnSpPr>
        <p:spPr>
          <a:xfrm>
            <a:off x="1971413" y="974521"/>
            <a:ext cx="8640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E4ACF-7D88-4C27-B416-80A63DF468E5}"/>
              </a:ext>
            </a:extLst>
          </p:cNvPr>
          <p:cNvCxnSpPr>
            <a:cxnSpLocks/>
          </p:cNvCxnSpPr>
          <p:nvPr/>
        </p:nvCxnSpPr>
        <p:spPr>
          <a:xfrm>
            <a:off x="3094466" y="985706"/>
            <a:ext cx="20647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D5E59C-ADAA-49E9-94A1-6C9BA5A200AC}"/>
              </a:ext>
            </a:extLst>
          </p:cNvPr>
          <p:cNvCxnSpPr>
            <a:cxnSpLocks/>
          </p:cNvCxnSpPr>
          <p:nvPr/>
        </p:nvCxnSpPr>
        <p:spPr>
          <a:xfrm>
            <a:off x="5471020" y="1005280"/>
            <a:ext cx="8640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77788E-5A03-4D40-8A08-0EA1C2372736}"/>
              </a:ext>
            </a:extLst>
          </p:cNvPr>
          <p:cNvCxnSpPr>
            <a:cxnSpLocks/>
          </p:cNvCxnSpPr>
          <p:nvPr/>
        </p:nvCxnSpPr>
        <p:spPr>
          <a:xfrm>
            <a:off x="979438" y="6562987"/>
            <a:ext cx="8640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07" y="2487335"/>
            <a:ext cx="3800213" cy="1196671"/>
          </a:xfrm>
        </p:spPr>
        <p:txBody>
          <a:bodyPr/>
          <a:lstStyle/>
          <a:p>
            <a:r>
              <a:rPr lang="en-US" dirty="0"/>
              <a:t>“Refresh”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38E86-EDE8-4A29-8F16-41A8F573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45" y="1982350"/>
            <a:ext cx="4144161" cy="289329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E73B0-6BF8-4B98-ACA9-2949F0111EB7}"/>
              </a:ext>
            </a:extLst>
          </p:cNvPr>
          <p:cNvCxnSpPr>
            <a:cxnSpLocks/>
          </p:cNvCxnSpPr>
          <p:nvPr/>
        </p:nvCxnSpPr>
        <p:spPr>
          <a:xfrm>
            <a:off x="2230400" y="2540563"/>
            <a:ext cx="12875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E4ACF-7D88-4C27-B416-80A63DF468E5}"/>
              </a:ext>
            </a:extLst>
          </p:cNvPr>
          <p:cNvCxnSpPr>
            <a:cxnSpLocks/>
          </p:cNvCxnSpPr>
          <p:nvPr/>
        </p:nvCxnSpPr>
        <p:spPr>
          <a:xfrm>
            <a:off x="2337721" y="3529210"/>
            <a:ext cx="29069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9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07" y="2487335"/>
            <a:ext cx="3800213" cy="1196671"/>
          </a:xfrm>
        </p:spPr>
        <p:txBody>
          <a:bodyPr/>
          <a:lstStyle/>
          <a:p>
            <a:r>
              <a:rPr lang="en-US" dirty="0"/>
              <a:t>“Is there enemy”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50B75-D43D-4ABD-A38F-98A181CB3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94" y="2179006"/>
            <a:ext cx="5903727" cy="24999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E73B0-6BF8-4B98-ACA9-2949F0111EB7}"/>
              </a:ext>
            </a:extLst>
          </p:cNvPr>
          <p:cNvCxnSpPr>
            <a:cxnSpLocks/>
          </p:cNvCxnSpPr>
          <p:nvPr/>
        </p:nvCxnSpPr>
        <p:spPr>
          <a:xfrm>
            <a:off x="3228883" y="2476825"/>
            <a:ext cx="23521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E4ACF-7D88-4C27-B416-80A63DF468E5}"/>
              </a:ext>
            </a:extLst>
          </p:cNvPr>
          <p:cNvCxnSpPr>
            <a:cxnSpLocks/>
          </p:cNvCxnSpPr>
          <p:nvPr/>
        </p:nvCxnSpPr>
        <p:spPr>
          <a:xfrm>
            <a:off x="1775412" y="2730423"/>
            <a:ext cx="21764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63738F-AD56-4FBD-BF66-38489362FCF3}"/>
              </a:ext>
            </a:extLst>
          </p:cNvPr>
          <p:cNvCxnSpPr>
            <a:cxnSpLocks/>
          </p:cNvCxnSpPr>
          <p:nvPr/>
        </p:nvCxnSpPr>
        <p:spPr>
          <a:xfrm>
            <a:off x="2119624" y="3010716"/>
            <a:ext cx="36820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6A057-7F12-4915-A882-A8563526810C}"/>
              </a:ext>
            </a:extLst>
          </p:cNvPr>
          <p:cNvCxnSpPr>
            <a:cxnSpLocks/>
          </p:cNvCxnSpPr>
          <p:nvPr/>
        </p:nvCxnSpPr>
        <p:spPr>
          <a:xfrm>
            <a:off x="2097014" y="3261195"/>
            <a:ext cx="1676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D96E06-BE9B-411E-BFEA-9259F62C8AC0}"/>
              </a:ext>
            </a:extLst>
          </p:cNvPr>
          <p:cNvCxnSpPr>
            <a:cxnSpLocks/>
          </p:cNvCxnSpPr>
          <p:nvPr/>
        </p:nvCxnSpPr>
        <p:spPr>
          <a:xfrm>
            <a:off x="2097014" y="3807734"/>
            <a:ext cx="1781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217</TotalTime>
  <Words>256</Words>
  <Application>Microsoft Office PowerPoint</Application>
  <PresentationFormat>Widescreen</PresentationFormat>
  <Paragraphs>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Getting to know your employee-to-be</vt:lpstr>
      <vt:lpstr>Me, in bullet-points:</vt:lpstr>
      <vt:lpstr>In my spare time</vt:lpstr>
      <vt:lpstr>My current level of programming knowledge &amp; experience</vt:lpstr>
      <vt:lpstr>Task: wanderer game-  Until the character is standing on a monster, it shouldn’t be able to move </vt:lpstr>
      <vt:lpstr>Interconnecting functions</vt:lpstr>
      <vt:lpstr>“React To Key Press” function</vt:lpstr>
      <vt:lpstr>“Refresh” function</vt:lpstr>
      <vt:lpstr>“Is there enemy” function</vt:lpstr>
      <vt:lpstr>Works, but only sometimes…</vt:lpstr>
      <vt:lpstr>“Is there enemy” function</vt:lpstr>
      <vt:lpstr>When the hero is on an empty space</vt:lpstr>
      <vt:lpstr>When the hero is on an enemy, that doesn’t trap the hero</vt:lpstr>
      <vt:lpstr>When the hero is on an enemy, that traps the hero</vt:lpstr>
      <vt:lpstr>“Is there enemy” function</vt:lpstr>
      <vt:lpstr>My wishes for my future carrier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Lenovo</dc:creator>
  <cp:lastModifiedBy>Lenovo</cp:lastModifiedBy>
  <cp:revision>32</cp:revision>
  <dcterms:created xsi:type="dcterms:W3CDTF">2021-06-23T20:06:27Z</dcterms:created>
  <dcterms:modified xsi:type="dcterms:W3CDTF">2021-07-30T09:39:10Z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