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1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2021-06-25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7200" dirty="0">
                <a:latin typeface="Bodoni MT" panose="02070603080606020203" pitchFamily="18" charset="0"/>
              </a:rPr>
              <a:t>Getting to know your employee-to-be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80556" y="6001407"/>
            <a:ext cx="119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Orgován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3476-2FA1-4D09-81A8-8A88130C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Cleared the </a:t>
            </a:r>
            <a:r>
              <a:rPr lang="en-US" dirty="0" err="1"/>
              <a:t>console.logs</a:t>
            </a:r>
            <a:endParaRPr lang="en-US" dirty="0"/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Turned back the filled rectangles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Checked if it’s working with different input values as well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CA8CA1-F1C7-4F20-BED1-B6CA7113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0"/>
          <a:stretch/>
        </p:blipFill>
        <p:spPr>
          <a:xfrm>
            <a:off x="489418" y="253533"/>
            <a:ext cx="6835663" cy="17805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73AC4-48D8-4255-AFF0-AD8E8596C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0" y="2547256"/>
            <a:ext cx="5716391" cy="38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My wishes for my future carrier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5" y="1128451"/>
            <a:ext cx="5205846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up with the trends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my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my colleagues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959814" y="3075057"/>
            <a:ext cx="670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Thank you for the attention!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020430"/>
            <a:ext cx="10893973" cy="77931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Me, in bullet-points: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2621902"/>
            <a:ext cx="10178322" cy="330091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descendant with 6 siblings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math-focused studies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manager degree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developer studies in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21004"/>
            <a:ext cx="10178322" cy="7793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In my spare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088433"/>
            <a:ext cx="10178322" cy="18992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sports: running, badminton, foosball, billiards, table tennis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into travelling, exploring the hidden gems in cities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team-building events</a:t>
            </a: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3FF-4004-42DC-9E10-EC52603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155" y="207817"/>
            <a:ext cx="9268689" cy="1974274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My current level of programming knowledge &amp;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9CB-CDFD-49D7-8493-EEC82890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102" y="2477865"/>
            <a:ext cx="7017488" cy="39644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&amp;CSS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 (node, git)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 &amp;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ARRAYS,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DATA STRUCTURES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DRAWINGS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DIAMONDS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155-0F9F-47A4-BBB7-ED743D8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053" y="783771"/>
            <a:ext cx="6027575" cy="1196671"/>
          </a:xfrm>
        </p:spPr>
        <p:txBody>
          <a:bodyPr>
            <a:normAutofit/>
          </a:bodyPr>
          <a:lstStyle/>
          <a:p>
            <a:r>
              <a:rPr lang="en-US" sz="2400" dirty="0"/>
              <a:t>task-</a:t>
            </a:r>
            <a:br>
              <a:rPr lang="en-US" sz="2400" dirty="0"/>
            </a:br>
            <a:r>
              <a:rPr lang="en-US" sz="2400" dirty="0"/>
              <a:t>REPRODUCE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DC71-3BBF-47BE-B813-BAB51FD6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90948"/>
            <a:ext cx="4611189" cy="36250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QUICK LOOK INTO MY WAY OF THINKING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2B9884-0EEE-4C7C-9284-01E6359B7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12816" r="14540" b="19279"/>
          <a:stretch/>
        </p:blipFill>
        <p:spPr bwMode="auto">
          <a:xfrm>
            <a:off x="6662058" y="2453951"/>
            <a:ext cx="3125755" cy="31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3220F-FA04-45F8-BB05-14A45AAB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8" b="-172"/>
          <a:stretch/>
        </p:blipFill>
        <p:spPr>
          <a:xfrm>
            <a:off x="478560" y="902755"/>
            <a:ext cx="6751111" cy="15022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3476-2FA1-4D09-81A8-8A88130C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Basic inputs declared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Decided on the amount of growth in each loop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Just added this amount to the starting offset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D22B0-0E91-465F-B566-D5DC2465C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00" y="2890837"/>
            <a:ext cx="4476751" cy="30146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C18541-72C6-48FD-A806-FD83D91E9131}"/>
              </a:ext>
            </a:extLst>
          </p:cNvPr>
          <p:cNvSpPr/>
          <p:nvPr/>
        </p:nvSpPr>
        <p:spPr>
          <a:xfrm>
            <a:off x="835049" y="1055533"/>
            <a:ext cx="1069251" cy="303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32A98-762C-4A56-9FE0-5DAFD0E9CF31}"/>
              </a:ext>
            </a:extLst>
          </p:cNvPr>
          <p:cNvSpPr/>
          <p:nvPr/>
        </p:nvSpPr>
        <p:spPr>
          <a:xfrm>
            <a:off x="5687736" y="1741336"/>
            <a:ext cx="973123" cy="1881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C4D537-2EFD-4BFA-86E0-33B5007C8FB1}"/>
              </a:ext>
            </a:extLst>
          </p:cNvPr>
          <p:cNvSpPr/>
          <p:nvPr/>
        </p:nvSpPr>
        <p:spPr>
          <a:xfrm>
            <a:off x="2231471" y="1774078"/>
            <a:ext cx="973123" cy="1553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3476-2FA1-4D09-81A8-8A88130C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5"/>
            <a:ext cx="3092115" cy="4659465"/>
          </a:xfrm>
        </p:spPr>
        <p:txBody>
          <a:bodyPr/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Inserted </a:t>
            </a:r>
            <a:r>
              <a:rPr lang="en-US" dirty="0" err="1"/>
              <a:t>console.logs</a:t>
            </a:r>
            <a:r>
              <a:rPr lang="en-US" dirty="0"/>
              <a:t> for debugging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Turned off the filled square temporally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Declared a new variable for the growth amount for a better understandable code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Realized that the offset amount needs to be duplicated in each round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Realized that the new var gets re-declared in each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0B32A2-682A-4270-B92A-8C755850F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2"/>
          <a:stretch/>
        </p:blipFill>
        <p:spPr>
          <a:xfrm>
            <a:off x="457264" y="226251"/>
            <a:ext cx="6803048" cy="20410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1A6E0-F1CD-4846-8F28-B8ADB5D1B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3" y="2514194"/>
            <a:ext cx="5899545" cy="40720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1035C9-7705-4F86-B118-EAC593DD5CCB}"/>
              </a:ext>
            </a:extLst>
          </p:cNvPr>
          <p:cNvSpPr/>
          <p:nvPr/>
        </p:nvSpPr>
        <p:spPr>
          <a:xfrm>
            <a:off x="1015068" y="1023457"/>
            <a:ext cx="2357305" cy="1510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3192E-E724-4A77-B635-FE8BA27C33D1}"/>
              </a:ext>
            </a:extLst>
          </p:cNvPr>
          <p:cNvSpPr/>
          <p:nvPr/>
        </p:nvSpPr>
        <p:spPr>
          <a:xfrm>
            <a:off x="1015067" y="1303869"/>
            <a:ext cx="5872293" cy="1510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533A1-D02F-4533-9275-6955A44878FA}"/>
              </a:ext>
            </a:extLst>
          </p:cNvPr>
          <p:cNvSpPr/>
          <p:nvPr/>
        </p:nvSpPr>
        <p:spPr>
          <a:xfrm>
            <a:off x="1015067" y="858865"/>
            <a:ext cx="1384184" cy="1645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0555-4552-441A-8974-CCACC9742992}"/>
              </a:ext>
            </a:extLst>
          </p:cNvPr>
          <p:cNvSpPr/>
          <p:nvPr/>
        </p:nvSpPr>
        <p:spPr>
          <a:xfrm>
            <a:off x="1350627" y="1584281"/>
            <a:ext cx="553673" cy="1510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B14A4-6485-405C-97F0-038BA2DD665F}"/>
              </a:ext>
            </a:extLst>
          </p:cNvPr>
          <p:cNvSpPr/>
          <p:nvPr/>
        </p:nvSpPr>
        <p:spPr>
          <a:xfrm>
            <a:off x="1015068" y="1750536"/>
            <a:ext cx="2454273" cy="3505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3476-2FA1-4D09-81A8-8A88130C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283066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Re-located the declaration outside the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Removed the multiplication of the offset variable by the number of loops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Realized that the offset is unnecessarily being added in each round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A0607F-5157-4898-ACA9-F06BCDDF5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28"/>
          <a:stretch/>
        </p:blipFill>
        <p:spPr>
          <a:xfrm>
            <a:off x="489418" y="289248"/>
            <a:ext cx="6780028" cy="206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DFBE92-2716-4EE3-B7A3-6B24F9275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16" y="2481944"/>
            <a:ext cx="4736205" cy="4086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56879-5984-44BC-B256-FAA83E4BEA35}"/>
              </a:ext>
            </a:extLst>
          </p:cNvPr>
          <p:cNvSpPr/>
          <p:nvPr/>
        </p:nvSpPr>
        <p:spPr>
          <a:xfrm>
            <a:off x="830510" y="671119"/>
            <a:ext cx="1300293" cy="1677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E82B6-3BCD-41DA-8A5F-C89D8180E15D}"/>
              </a:ext>
            </a:extLst>
          </p:cNvPr>
          <p:cNvSpPr/>
          <p:nvPr/>
        </p:nvSpPr>
        <p:spPr>
          <a:xfrm>
            <a:off x="2314923" y="1514090"/>
            <a:ext cx="235330" cy="1565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Finalisation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3476-2FA1-4D09-81A8-8A88130C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Removed the extra offset</a:t>
            </a:r>
          </a:p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Removed one amount of </a:t>
            </a:r>
            <a:r>
              <a:rPr lang="en-US" dirty="0" err="1"/>
              <a:t>sqSize</a:t>
            </a:r>
            <a:r>
              <a:rPr lang="en-US" dirty="0"/>
              <a:t> of the re-declaration, so they would touch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28A209-AE93-4168-92ED-8B01167C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8"/>
          <a:stretch/>
        </p:blipFill>
        <p:spPr>
          <a:xfrm>
            <a:off x="457265" y="270588"/>
            <a:ext cx="6809966" cy="21926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431FD-305B-46A7-BA7D-1396BDE1F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5" y="2623979"/>
            <a:ext cx="5085829" cy="4040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9AB5C-B0C3-452E-A32C-C399E2A24999}"/>
              </a:ext>
            </a:extLst>
          </p:cNvPr>
          <p:cNvSpPr/>
          <p:nvPr/>
        </p:nvSpPr>
        <p:spPr>
          <a:xfrm>
            <a:off x="1937857" y="1577130"/>
            <a:ext cx="494950" cy="1645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10ABB-BCF8-4632-B453-19324802360F}"/>
              </a:ext>
            </a:extLst>
          </p:cNvPr>
          <p:cNvSpPr/>
          <p:nvPr/>
        </p:nvSpPr>
        <p:spPr>
          <a:xfrm>
            <a:off x="2367094" y="1737919"/>
            <a:ext cx="494950" cy="1645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109</TotalTime>
  <Words>276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Getting to know your employee-to-be</vt:lpstr>
      <vt:lpstr>Me, in bullet-points:</vt:lpstr>
      <vt:lpstr>In my spare time</vt:lpstr>
      <vt:lpstr>My current level of programming knowledge &amp; experience</vt:lpstr>
      <vt:lpstr>task- REPRODUCE THIS:</vt:lpstr>
      <vt:lpstr>TRY - 1</vt:lpstr>
      <vt:lpstr>TRY - 2</vt:lpstr>
      <vt:lpstr>TRY - 3</vt:lpstr>
      <vt:lpstr>Finalisation</vt:lpstr>
      <vt:lpstr>TRY - 5</vt:lpstr>
      <vt:lpstr>My wishes for my future carrier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Lenovo</dc:creator>
  <cp:lastModifiedBy>Lenovo</cp:lastModifiedBy>
  <cp:revision>26</cp:revision>
  <dcterms:created xsi:type="dcterms:W3CDTF">2021-06-23T20:06:27Z</dcterms:created>
  <dcterms:modified xsi:type="dcterms:W3CDTF">2021-06-25T08:53:08Z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