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81" r:id="rId4"/>
    <p:sldId id="292" r:id="rId5"/>
    <p:sldId id="286" r:id="rId6"/>
    <p:sldId id="294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93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85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94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91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733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509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726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274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92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6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28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9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3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2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9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80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671187-7C4B-436D-B773-CC4CD20F54DE}" type="datetimeFigureOut">
              <a:rPr lang="hu-HU" smtClean="0"/>
              <a:t>2017.06.30.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8656-82DD-4CA0-B701-D2691AC328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71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777285"/>
            <a:ext cx="10488405" cy="2523578"/>
          </a:xfrm>
        </p:spPr>
        <p:txBody>
          <a:bodyPr/>
          <a:lstStyle/>
          <a:p>
            <a:r>
              <a:rPr lang="hu-HU" dirty="0" smtClean="0"/>
              <a:t>GFA - 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err="1" smtClean="0"/>
              <a:t>struggles</a:t>
            </a:r>
            <a:r>
              <a:rPr lang="hu-HU" dirty="0" smtClean="0"/>
              <a:t> of </a:t>
            </a:r>
            <a:r>
              <a:rPr lang="hu-HU" dirty="0" err="1" smtClean="0"/>
              <a:t>week</a:t>
            </a:r>
            <a:r>
              <a:rPr lang="hu-HU" dirty="0" smtClean="0"/>
              <a:t> 9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54955" y="5092818"/>
            <a:ext cx="8825658" cy="861420"/>
          </a:xfrm>
        </p:spPr>
        <p:txBody>
          <a:bodyPr/>
          <a:lstStyle/>
          <a:p>
            <a:r>
              <a:rPr lang="hu-HU" dirty="0" smtClean="0"/>
              <a:t>Gyula Rasztovich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49" y="397111"/>
            <a:ext cx="3063242" cy="6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Weekly</a:t>
            </a:r>
            <a:r>
              <a:rPr lang="hu-HU" dirty="0" smtClean="0"/>
              <a:t> </a:t>
            </a:r>
            <a:r>
              <a:rPr lang="hu-HU" dirty="0" err="1" smtClean="0"/>
              <a:t>review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2" y="1749252"/>
            <a:ext cx="9000000" cy="2160000"/>
          </a:xfrm>
        </p:spPr>
        <p:txBody>
          <a:bodyPr>
            <a:noAutofit/>
          </a:bodyPr>
          <a:lstStyle/>
          <a:p>
            <a:r>
              <a:rPr lang="hu-HU" dirty="0" smtClean="0"/>
              <a:t>Internet </a:t>
            </a:r>
            <a:r>
              <a:rPr lang="hu-HU" dirty="0" err="1" smtClean="0"/>
              <a:t>stuff</a:t>
            </a:r>
            <a:r>
              <a:rPr lang="hu-HU" dirty="0" smtClean="0"/>
              <a:t> - </a:t>
            </a:r>
            <a:r>
              <a:rPr lang="hu-HU" dirty="0" err="1" smtClean="0"/>
              <a:t>hmmm</a:t>
            </a:r>
            <a:r>
              <a:rPr lang="hu-HU" dirty="0" smtClean="0"/>
              <a:t>! </a:t>
            </a:r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interesting</a:t>
            </a:r>
            <a:r>
              <a:rPr lang="hu-HU" dirty="0" smtClean="0"/>
              <a:t>!</a:t>
            </a:r>
            <a:endParaRPr lang="hu-HU" dirty="0" smtClean="0"/>
          </a:p>
          <a:p>
            <a:r>
              <a:rPr lang="hu-HU" dirty="0" smtClean="0"/>
              <a:t>TCP </a:t>
            </a:r>
            <a:r>
              <a:rPr lang="hu-HU" dirty="0" err="1" smtClean="0"/>
              <a:t>connect</a:t>
            </a:r>
            <a:r>
              <a:rPr lang="hu-HU" dirty="0" smtClean="0"/>
              <a:t> - </a:t>
            </a:r>
            <a:r>
              <a:rPr lang="hu-HU" dirty="0" err="1" smtClean="0"/>
              <a:t>hey</a:t>
            </a:r>
            <a:r>
              <a:rPr lang="hu-HU" dirty="0" smtClean="0"/>
              <a:t>!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starts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hurt</a:t>
            </a:r>
            <a:r>
              <a:rPr lang="hu-HU" dirty="0" smtClean="0"/>
              <a:t>!</a:t>
            </a:r>
          </a:p>
          <a:p>
            <a:r>
              <a:rPr lang="hu-HU" dirty="0" err="1" smtClean="0"/>
              <a:t>multiple</a:t>
            </a:r>
            <a:r>
              <a:rPr lang="hu-HU" dirty="0" smtClean="0"/>
              <a:t> </a:t>
            </a:r>
            <a:r>
              <a:rPr lang="hu-HU" dirty="0" err="1" smtClean="0"/>
              <a:t>threads</a:t>
            </a:r>
            <a:r>
              <a:rPr lang="hu-HU" dirty="0" smtClean="0"/>
              <a:t> and </a:t>
            </a:r>
            <a:r>
              <a:rPr lang="hu-HU" dirty="0" err="1" smtClean="0"/>
              <a:t>multi-type</a:t>
            </a:r>
            <a:r>
              <a:rPr lang="hu-HU" dirty="0" smtClean="0"/>
              <a:t> servers…. </a:t>
            </a:r>
            <a:r>
              <a:rPr lang="hu-HU" dirty="0" err="1" smtClean="0"/>
              <a:t>hurts</a:t>
            </a:r>
            <a:r>
              <a:rPr lang="hu-HU" dirty="0" smtClean="0"/>
              <a:t> a </a:t>
            </a:r>
            <a:r>
              <a:rPr lang="hu-HU" dirty="0" err="1" smtClean="0"/>
              <a:t>lot</a:t>
            </a:r>
            <a:r>
              <a:rPr lang="hu-HU" dirty="0" smtClean="0"/>
              <a:t>!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Feels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Me</a:t>
            </a:r>
            <a:r>
              <a:rPr lang="hu-HU" dirty="0" smtClean="0"/>
              <a:t>: </a:t>
            </a:r>
            <a:r>
              <a:rPr lang="hu-HU" dirty="0" err="1" smtClean="0"/>
              <a:t>constant</a:t>
            </a:r>
            <a:r>
              <a:rPr lang="hu-HU" dirty="0" smtClean="0"/>
              <a:t> ++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methodology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course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…</a:t>
            </a:r>
          </a:p>
          <a:p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start a project</a:t>
            </a:r>
          </a:p>
          <a:p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hard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exact</a:t>
            </a:r>
            <a:r>
              <a:rPr lang="hu-HU" dirty="0" smtClean="0"/>
              <a:t>, </a:t>
            </a:r>
            <a:r>
              <a:rPr lang="hu-HU" dirty="0" err="1" smtClean="0"/>
              <a:t>applycable</a:t>
            </a:r>
            <a:r>
              <a:rPr lang="hu-HU" dirty="0" smtClean="0"/>
              <a:t> </a:t>
            </a:r>
            <a:r>
              <a:rPr lang="hu-HU" dirty="0" err="1" smtClean="0"/>
              <a:t>answer</a:t>
            </a:r>
            <a:r>
              <a:rPr lang="hu-HU" dirty="0" smtClean="0"/>
              <a:t> – GIYF, </a:t>
            </a:r>
            <a:r>
              <a:rPr lang="hu-HU" dirty="0" err="1" smtClean="0"/>
              <a:t>but</a:t>
            </a:r>
            <a:r>
              <a:rPr lang="hu-HU" dirty="0" smtClean="0"/>
              <a:t> internet is </a:t>
            </a:r>
            <a:r>
              <a:rPr lang="hu-HU" dirty="0" err="1" smtClean="0"/>
              <a:t>huge</a:t>
            </a:r>
            <a:r>
              <a:rPr lang="hu-HU" dirty="0" smtClean="0"/>
              <a:t>, 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toooo</a:t>
            </a:r>
            <a:r>
              <a:rPr lang="hu-HU" dirty="0" smtClean="0"/>
              <a:t>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out </a:t>
            </a:r>
            <a:r>
              <a:rPr lang="hu-HU" dirty="0" err="1" smtClean="0"/>
              <a:t>there</a:t>
            </a:r>
            <a:r>
              <a:rPr lang="hu-HU" dirty="0" smtClean="0"/>
              <a:t>…</a:t>
            </a:r>
          </a:p>
          <a:p>
            <a:r>
              <a:rPr lang="hu-HU" dirty="0" err="1" smtClean="0"/>
              <a:t>header</a:t>
            </a:r>
            <a:r>
              <a:rPr lang="hu-HU" dirty="0" smtClean="0"/>
              <a:t> file </a:t>
            </a:r>
            <a:r>
              <a:rPr lang="hu-HU" dirty="0" err="1" smtClean="0"/>
              <a:t>implementions</a:t>
            </a:r>
            <a:r>
              <a:rPr lang="hu-HU" dirty="0" smtClean="0"/>
              <a:t>: </a:t>
            </a:r>
            <a:r>
              <a:rPr lang="hu-HU" dirty="0" err="1" smtClean="0"/>
              <a:t>cool</a:t>
            </a:r>
            <a:r>
              <a:rPr lang="hu-HU" dirty="0" smtClean="0"/>
              <a:t>, 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1000+ </a:t>
            </a:r>
            <a:r>
              <a:rPr lang="hu-HU" dirty="0" err="1" smtClean="0"/>
              <a:t>lines</a:t>
            </a:r>
            <a:r>
              <a:rPr lang="hu-HU" dirty="0" smtClean="0"/>
              <a:t> of </a:t>
            </a:r>
            <a:r>
              <a:rPr lang="hu-HU" dirty="0" err="1" smtClean="0"/>
              <a:t>renamed</a:t>
            </a:r>
            <a:r>
              <a:rPr lang="hu-HU" dirty="0" smtClean="0"/>
              <a:t> </a:t>
            </a:r>
            <a:r>
              <a:rPr lang="hu-HU" dirty="0" err="1" smtClean="0"/>
              <a:t>typdefs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renamed</a:t>
            </a:r>
            <a:r>
              <a:rPr lang="hu-HU" dirty="0" smtClean="0"/>
              <a:t> </a:t>
            </a:r>
            <a:r>
              <a:rPr lang="hu-HU" dirty="0" err="1" smtClean="0"/>
              <a:t>datastructures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uninterpretable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names</a:t>
            </a:r>
            <a:r>
              <a:rPr lang="hu-HU" dirty="0" smtClean="0"/>
              <a:t> – </a:t>
            </a:r>
            <a:r>
              <a:rPr lang="hu-HU" dirty="0" err="1" smtClean="0"/>
              <a:t>mehhhh</a:t>
            </a:r>
            <a:r>
              <a:rPr lang="hu-HU" dirty="0" smtClean="0"/>
              <a:t>… </a:t>
            </a:r>
            <a:r>
              <a:rPr lang="hu-HU" u="sng" dirty="0" err="1" smtClean="0"/>
              <a:t>constant</a:t>
            </a:r>
            <a:r>
              <a:rPr lang="hu-HU" dirty="0" smtClean="0"/>
              <a:t> </a:t>
            </a:r>
            <a:r>
              <a:rPr lang="hu-HU" dirty="0" err="1" smtClean="0"/>
              <a:t>headache</a:t>
            </a:r>
            <a:r>
              <a:rPr lang="hu-HU" dirty="0" smtClean="0"/>
              <a:t>!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goal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Understand</a:t>
            </a:r>
            <a:r>
              <a:rPr lang="hu-HU" dirty="0" smtClean="0"/>
              <a:t> </a:t>
            </a:r>
            <a:r>
              <a:rPr lang="hu-HU" dirty="0" err="1" smtClean="0"/>
              <a:t>basic</a:t>
            </a:r>
            <a:r>
              <a:rPr lang="hu-HU" dirty="0" smtClean="0"/>
              <a:t> </a:t>
            </a:r>
            <a:r>
              <a:rPr lang="hu-HU" dirty="0" err="1" smtClean="0"/>
              <a:t>operation</a:t>
            </a:r>
            <a:r>
              <a:rPr lang="hu-HU" dirty="0" smtClean="0"/>
              <a:t> </a:t>
            </a:r>
            <a:r>
              <a:rPr lang="hu-HU" dirty="0" err="1" smtClean="0"/>
              <a:t>principles</a:t>
            </a:r>
            <a:r>
              <a:rPr lang="hu-HU" dirty="0" smtClean="0"/>
              <a:t>,</a:t>
            </a:r>
          </a:p>
          <a:p>
            <a:r>
              <a:rPr lang="hu-HU" dirty="0" err="1" smtClean="0"/>
              <a:t>beeing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sketch</a:t>
            </a:r>
            <a:r>
              <a:rPr lang="hu-HU" dirty="0" smtClean="0"/>
              <a:t> a </a:t>
            </a:r>
            <a:r>
              <a:rPr lang="hu-HU" dirty="0" err="1" smtClean="0"/>
              <a:t>flowchart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contains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phases</a:t>
            </a:r>
            <a:r>
              <a:rPr lang="hu-HU" dirty="0" smtClean="0"/>
              <a:t> / main </a:t>
            </a:r>
            <a:r>
              <a:rPr lang="hu-HU" dirty="0" err="1" smtClean="0"/>
              <a:t>steps</a:t>
            </a:r>
            <a:r>
              <a:rPr lang="hu-HU" dirty="0" smtClean="0"/>
              <a:t>,</a:t>
            </a:r>
          </a:p>
          <a:p>
            <a:r>
              <a:rPr lang="hu-HU" dirty="0" smtClean="0"/>
              <a:t>be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find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necessary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alone</a:t>
            </a:r>
            <a:r>
              <a:rPr lang="hu-HU" dirty="0" smtClean="0"/>
              <a:t>,</a:t>
            </a:r>
          </a:p>
          <a:p>
            <a:r>
              <a:rPr lang="hu-HU" dirty="0" err="1" smtClean="0"/>
              <a:t>understand</a:t>
            </a:r>
            <a:r>
              <a:rPr lang="hu-HU" dirty="0" smtClean="0"/>
              <a:t> </a:t>
            </a:r>
            <a:r>
              <a:rPr lang="hu-HU" dirty="0" err="1"/>
              <a:t>stuff</a:t>
            </a:r>
            <a:r>
              <a:rPr lang="hu-HU" dirty="0"/>
              <a:t> I </a:t>
            </a:r>
            <a:r>
              <a:rPr lang="hu-HU" dirty="0" err="1"/>
              <a:t>implement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 smtClean="0"/>
              <a:t>code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	</a:t>
            </a:r>
            <a:r>
              <a:rPr lang="hu-HU" dirty="0" smtClean="0"/>
              <a:t>… (</a:t>
            </a:r>
            <a:r>
              <a:rPr lang="hu-HU" i="1" dirty="0" err="1" smtClean="0"/>
              <a:t>struct</a:t>
            </a:r>
            <a:r>
              <a:rPr lang="hu-HU" i="1" dirty="0" smtClean="0"/>
              <a:t> </a:t>
            </a:r>
            <a:r>
              <a:rPr lang="hu-HU" i="1" dirty="0" err="1" smtClean="0"/>
              <a:t>sockaddr</a:t>
            </a:r>
            <a:r>
              <a:rPr lang="hu-HU" sz="2800" b="1" i="1" dirty="0" smtClean="0">
                <a:solidFill>
                  <a:srgbClr val="C00000"/>
                </a:solidFill>
              </a:rPr>
              <a:t>)*</a:t>
            </a:r>
            <a:r>
              <a:rPr lang="hu-HU" sz="2800" b="1" i="1" dirty="0" err="1" smtClean="0">
                <a:solidFill>
                  <a:srgbClr val="C00000"/>
                </a:solidFill>
              </a:rPr>
              <a:t>&amp;</a:t>
            </a:r>
            <a:r>
              <a:rPr lang="hu-HU" i="1" dirty="0" err="1" smtClean="0"/>
              <a:t>myserver</a:t>
            </a:r>
            <a:r>
              <a:rPr lang="hu-HU" dirty="0"/>
              <a:t> </a:t>
            </a:r>
            <a:r>
              <a:rPr lang="hu-HU" dirty="0" smtClean="0"/>
              <a:t>…</a:t>
            </a:r>
            <a:endParaRPr lang="hu-HU" dirty="0"/>
          </a:p>
          <a:p>
            <a:r>
              <a:rPr lang="hu-HU" dirty="0" err="1" smtClean="0"/>
              <a:t>develop</a:t>
            </a:r>
            <a:r>
              <a:rPr lang="hu-HU" dirty="0" smtClean="0"/>
              <a:t> </a:t>
            </a:r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certain</a:t>
            </a:r>
            <a:r>
              <a:rPr lang="hu-HU" dirty="0" smtClean="0"/>
              <a:t> </a:t>
            </a:r>
            <a:r>
              <a:rPr lang="hu-HU" dirty="0" err="1" smtClean="0"/>
              <a:t>steps</a:t>
            </a:r>
            <a:r>
              <a:rPr lang="hu-HU" dirty="0" smtClean="0"/>
              <a:t>,</a:t>
            </a:r>
          </a:p>
          <a:p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, </a:t>
            </a:r>
            <a:r>
              <a:rPr lang="hu-HU" dirty="0" err="1" smtClean="0"/>
              <a:t>focus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simplicity</a:t>
            </a:r>
            <a:r>
              <a:rPr lang="hu-HU" dirty="0" smtClean="0"/>
              <a:t>! </a:t>
            </a:r>
          </a:p>
          <a:p>
            <a:r>
              <a:rPr lang="hu-HU" dirty="0" err="1" smtClean="0"/>
              <a:t>While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, </a:t>
            </a:r>
            <a:r>
              <a:rPr lang="hu-HU" dirty="0" err="1" smtClean="0"/>
              <a:t>document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hints and </a:t>
            </a:r>
            <a:r>
              <a:rPr lang="hu-HU" dirty="0" err="1" smtClean="0"/>
              <a:t>how-to’s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!  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9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71" y="0"/>
            <a:ext cx="6192657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Notes</a:t>
            </a:r>
            <a:r>
              <a:rPr lang="hu-HU" dirty="0" smtClean="0"/>
              <a:t> and </a:t>
            </a:r>
            <a:r>
              <a:rPr lang="hu-HU" dirty="0" err="1" smtClean="0"/>
              <a:t>pre-design</a:t>
            </a: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1749252"/>
            <a:ext cx="8946541" cy="2076300"/>
          </a:xfrm>
        </p:spPr>
        <p:txBody>
          <a:bodyPr>
            <a:noAutofit/>
          </a:bodyPr>
          <a:lstStyle/>
          <a:p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4"/>
          <a:srcRect b="19868"/>
          <a:stretch/>
        </p:blipFill>
        <p:spPr>
          <a:xfrm>
            <a:off x="1264596" y="1953396"/>
            <a:ext cx="9859996" cy="481705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300" y="352570"/>
            <a:ext cx="6252525" cy="6296188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8" t="74894" r="20158"/>
          <a:stretch/>
        </p:blipFill>
        <p:spPr>
          <a:xfrm>
            <a:off x="3487510" y="2624829"/>
            <a:ext cx="6599651" cy="233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Short</a:t>
            </a:r>
            <a:r>
              <a:rPr lang="hu-HU" dirty="0"/>
              <a:t> </a:t>
            </a:r>
            <a:r>
              <a:rPr lang="hu-HU" dirty="0" err="1"/>
              <a:t>preview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comments</a:t>
            </a:r>
            <a:r>
              <a:rPr lang="hu-HU" dirty="0"/>
              <a:t>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7293" y="2352366"/>
            <a:ext cx="8946541" cy="2076300"/>
          </a:xfrm>
        </p:spPr>
        <p:txBody>
          <a:bodyPr>
            <a:noAutofit/>
          </a:bodyPr>
          <a:lstStyle/>
          <a:p>
            <a:r>
              <a:rPr lang="hu-HU" dirty="0" err="1" smtClean="0"/>
              <a:t>Let’s</a:t>
            </a:r>
            <a:r>
              <a:rPr lang="hu-HU" dirty="0" smtClean="0"/>
              <a:t> </a:t>
            </a:r>
            <a:r>
              <a:rPr lang="hu-HU" dirty="0" err="1" smtClean="0"/>
              <a:t>take</a:t>
            </a:r>
            <a:r>
              <a:rPr lang="hu-HU" dirty="0" smtClean="0"/>
              <a:t> a </a:t>
            </a:r>
            <a:r>
              <a:rPr lang="hu-HU" dirty="0" err="1" smtClean="0"/>
              <a:t>short</a:t>
            </a:r>
            <a:r>
              <a:rPr lang="hu-HU" dirty="0" smtClean="0"/>
              <a:t> </a:t>
            </a:r>
            <a:r>
              <a:rPr lang="hu-HU" dirty="0" err="1" smtClean="0"/>
              <a:t>view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my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::</a:t>
            </a:r>
            <a:r>
              <a:rPr lang="hu-HU" dirty="0" err="1" smtClean="0"/>
              <a:t>Blocks</a:t>
            </a:r>
            <a:r>
              <a:rPr lang="hu-HU" dirty="0" smtClean="0"/>
              <a:t>…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01" y="352570"/>
            <a:ext cx="3060457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4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657</TotalTime>
  <Words>139</Words>
  <Application>Microsoft Office PowerPoint</Application>
  <PresentationFormat>Szélesvásznú</PresentationFormat>
  <Paragraphs>47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GFA -   struggles of week 9</vt:lpstr>
      <vt:lpstr>Weekly review</vt:lpstr>
      <vt:lpstr>Feels</vt:lpstr>
      <vt:lpstr>My goal</vt:lpstr>
      <vt:lpstr>Notes and pre-design…</vt:lpstr>
      <vt:lpstr>Short preview   into my code comments…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Rasztovich Gyula</dc:creator>
  <cp:lastModifiedBy>Rasztovich Gyula</cp:lastModifiedBy>
  <cp:revision>76</cp:revision>
  <dcterms:created xsi:type="dcterms:W3CDTF">2017-05-05T13:15:20Z</dcterms:created>
  <dcterms:modified xsi:type="dcterms:W3CDTF">2017-06-30T14:52:43Z</dcterms:modified>
</cp:coreProperties>
</file>