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3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9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8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94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1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33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09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72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74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92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6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2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9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2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8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671187-7C4B-436D-B773-CC4CD20F54DE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1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GFA - 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err="1" smtClean="0"/>
              <a:t>after</a:t>
            </a:r>
            <a:r>
              <a:rPr lang="hu-HU" dirty="0" smtClean="0"/>
              <a:t> 5 </a:t>
            </a:r>
            <a:r>
              <a:rPr lang="hu-HU" dirty="0" err="1" smtClean="0"/>
              <a:t>weeks</a:t>
            </a: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5077578"/>
            <a:ext cx="8825658" cy="861420"/>
          </a:xfrm>
        </p:spPr>
        <p:txBody>
          <a:bodyPr/>
          <a:lstStyle/>
          <a:p>
            <a:r>
              <a:rPr lang="hu-HU" dirty="0" smtClean="0"/>
              <a:t>Gyula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49" y="397111"/>
            <a:ext cx="3063242" cy="6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Progress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successfully</a:t>
            </a:r>
            <a:r>
              <a:rPr lang="hu-HU" dirty="0" smtClean="0"/>
              <a:t> </a:t>
            </a:r>
            <a:r>
              <a:rPr lang="hu-HU" dirty="0" err="1" smtClean="0"/>
              <a:t>passed</a:t>
            </a:r>
            <a:r>
              <a:rPr lang="hu-HU" dirty="0" smtClean="0"/>
              <a:t> </a:t>
            </a:r>
            <a:r>
              <a:rPr lang="hu-HU" dirty="0" err="1" smtClean="0"/>
              <a:t>foundation</a:t>
            </a:r>
            <a:r>
              <a:rPr lang="hu-HU" dirty="0" smtClean="0"/>
              <a:t> </a:t>
            </a:r>
            <a:r>
              <a:rPr lang="hu-HU" dirty="0" err="1" smtClean="0"/>
              <a:t>exam</a:t>
            </a:r>
            <a:r>
              <a:rPr lang="hu-HU" dirty="0" smtClean="0"/>
              <a:t> – </a:t>
            </a:r>
            <a:r>
              <a:rPr lang="hu-HU" dirty="0" err="1" smtClean="0"/>
              <a:t>by</a:t>
            </a:r>
            <a:r>
              <a:rPr lang="hu-HU" dirty="0" smtClean="0"/>
              <a:t> 2nd </a:t>
            </a:r>
            <a:r>
              <a:rPr lang="hu-HU" dirty="0" err="1" smtClean="0"/>
              <a:t>try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whatever</a:t>
            </a:r>
            <a:r>
              <a:rPr lang="hu-HU" dirty="0" smtClean="0"/>
              <a:t>…</a:t>
            </a:r>
          </a:p>
          <a:p>
            <a:r>
              <a:rPr lang="hu-HU" dirty="0" err="1" smtClean="0"/>
              <a:t>basic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skills</a:t>
            </a:r>
            <a:r>
              <a:rPr lang="hu-HU" dirty="0" smtClean="0"/>
              <a:t> </a:t>
            </a:r>
            <a:r>
              <a:rPr lang="hu-HU" dirty="0" err="1" smtClean="0"/>
              <a:t>improved</a:t>
            </a:r>
            <a:r>
              <a:rPr lang="hu-HU" dirty="0" smtClean="0"/>
              <a:t> </a:t>
            </a:r>
            <a:r>
              <a:rPr lang="hu-HU" dirty="0" err="1" smtClean="0"/>
              <a:t>significantly</a:t>
            </a:r>
            <a:r>
              <a:rPr lang="hu-HU" dirty="0" smtClean="0"/>
              <a:t>!</a:t>
            </a:r>
            <a:endParaRPr lang="hu-HU" dirty="0" smtClean="0"/>
          </a:p>
          <a:p>
            <a:r>
              <a:rPr lang="hu-HU" dirty="0" err="1" smtClean="0"/>
              <a:t>aaaaand</a:t>
            </a:r>
            <a:r>
              <a:rPr lang="hu-HU" dirty="0" smtClean="0"/>
              <a:t>…</a:t>
            </a:r>
          </a:p>
          <a:p>
            <a:r>
              <a:rPr lang="hu-HU" dirty="0" err="1" smtClean="0"/>
              <a:t>that’s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.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91" y="3178986"/>
            <a:ext cx="3090309" cy="25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endParaRPr lang="hu-HU" dirty="0" smtClean="0"/>
          </a:p>
          <a:p>
            <a:r>
              <a:rPr lang="hu-HU" dirty="0" err="1" smtClean="0"/>
              <a:t>after</a:t>
            </a:r>
            <a:r>
              <a:rPr lang="hu-HU" dirty="0" smtClean="0"/>
              <a:t> 3 </a:t>
            </a:r>
            <a:r>
              <a:rPr lang="hu-HU" dirty="0" err="1" smtClean="0"/>
              <a:t>weeks</a:t>
            </a:r>
            <a:r>
              <a:rPr lang="hu-HU" dirty="0" smtClean="0"/>
              <a:t> of </a:t>
            </a:r>
            <a:r>
              <a:rPr lang="hu-HU" dirty="0" err="1" smtClean="0"/>
              <a:t>full-throttle</a:t>
            </a:r>
            <a:r>
              <a:rPr lang="hu-HU" dirty="0" smtClean="0"/>
              <a:t> C </a:t>
            </a:r>
            <a:r>
              <a:rPr lang="hu-HU" dirty="0" err="1" smtClean="0"/>
              <a:t>programming</a:t>
            </a:r>
            <a:r>
              <a:rPr lang="hu-HU" dirty="0" smtClean="0"/>
              <a:t>, </a:t>
            </a:r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icon</a:t>
            </a:r>
            <a:r>
              <a:rPr lang="hu-HU" dirty="0" smtClean="0"/>
              <a:t> of </a:t>
            </a:r>
            <a:r>
              <a:rPr lang="hu-HU" dirty="0" err="1" smtClean="0"/>
              <a:t>AtmelStudio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a </a:t>
            </a:r>
            <a:r>
              <a:rPr lang="hu-HU" dirty="0" err="1" smtClean="0"/>
              <a:t>tough</a:t>
            </a:r>
            <a:r>
              <a:rPr lang="hu-HU" dirty="0" smtClean="0"/>
              <a:t> </a:t>
            </a:r>
            <a:r>
              <a:rPr lang="hu-HU" dirty="0" err="1" smtClean="0"/>
              <a:t>task</a:t>
            </a:r>
            <a:endParaRPr lang="hu-HU" dirty="0" smtClean="0"/>
          </a:p>
          <a:p>
            <a:r>
              <a:rPr lang="hu-HU" dirty="0" err="1" smtClean="0"/>
              <a:t>well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I2C-temperature </a:t>
            </a:r>
            <a:r>
              <a:rPr lang="hu-HU" dirty="0" err="1" smtClean="0"/>
              <a:t>task</a:t>
            </a:r>
            <a:r>
              <a:rPr lang="hu-HU" dirty="0" smtClean="0"/>
              <a:t> </a:t>
            </a:r>
            <a:r>
              <a:rPr lang="hu-HU" dirty="0" err="1" smtClean="0"/>
              <a:t>seems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should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dark</a:t>
            </a:r>
            <a:r>
              <a:rPr lang="hu-HU" dirty="0" smtClean="0"/>
              <a:t> </a:t>
            </a:r>
            <a:r>
              <a:rPr lang="hu-HU" dirty="0" err="1" smtClean="0"/>
              <a:t>sorcery</a:t>
            </a:r>
            <a:r>
              <a:rPr lang="hu-HU" dirty="0" smtClean="0"/>
              <a:t> </a:t>
            </a:r>
            <a:r>
              <a:rPr lang="hu-HU" dirty="0" err="1" smtClean="0"/>
              <a:t>kicks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again…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sp>
        <p:nvSpPr>
          <p:cNvPr id="4" name="AutoShape 2" descr="Image result for dark sorc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83" y="3761086"/>
            <a:ext cx="4646160" cy="26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296</TotalTime>
  <Words>70</Words>
  <Application>Microsoft Office PowerPoint</Application>
  <PresentationFormat>Szélesvásznú</PresentationFormat>
  <Paragraphs>18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GFA -   after 5 weeks…</vt:lpstr>
      <vt:lpstr>Progress</vt:lpstr>
      <vt:lpstr>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Rasztovich Gyula</dc:creator>
  <cp:lastModifiedBy>Rasztovich Gyula</cp:lastModifiedBy>
  <cp:revision>32</cp:revision>
  <dcterms:created xsi:type="dcterms:W3CDTF">2017-05-05T13:15:20Z</dcterms:created>
  <dcterms:modified xsi:type="dcterms:W3CDTF">2017-06-09T14:02:23Z</dcterms:modified>
</cp:coreProperties>
</file>