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3" r:id="rId4"/>
    <p:sldId id="27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9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8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94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1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33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09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72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74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92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6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2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9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2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8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671187-7C4B-436D-B773-CC4CD20F54DE}" type="datetimeFigureOut">
              <a:rPr lang="hu-HU" smtClean="0"/>
              <a:t>2017.05.26.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1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GFA - 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smtClean="0"/>
              <a:t>4 hét után…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5077578"/>
            <a:ext cx="8825658" cy="861420"/>
          </a:xfrm>
        </p:spPr>
        <p:txBody>
          <a:bodyPr/>
          <a:lstStyle/>
          <a:p>
            <a:r>
              <a:rPr lang="hu-HU" dirty="0" smtClean="0"/>
              <a:t>RASZTOVICH Gyula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49" y="397111"/>
            <a:ext cx="3063242" cy="6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Heti előrehaladás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smtClean="0"/>
              <a:t>sikerült átismételni </a:t>
            </a:r>
            <a:r>
              <a:rPr lang="hu-HU" dirty="0"/>
              <a:t>az eddig C-ben </a:t>
            </a:r>
            <a:r>
              <a:rPr lang="hu-HU" dirty="0" smtClean="0"/>
              <a:t>tanultakat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tömbök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mutatók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adatstruktúrák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memóriaallokációk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workshopokon</a:t>
            </a:r>
            <a:r>
              <a:rPr lang="hu-HU" dirty="0" smtClean="0"/>
              <a:t> önállóan, segítség nélkül sikerült a feladatok nagy részét megoldani</a:t>
            </a:r>
          </a:p>
          <a:p>
            <a:r>
              <a:rPr lang="hu-HU" dirty="0" smtClean="0"/>
              <a:t>az eddigi feladatok, oktatóanyagok - </a:t>
            </a:r>
            <a:r>
              <a:rPr lang="hu-HU" dirty="0"/>
              <a:t>a további önálló felkészülést </a:t>
            </a:r>
            <a:r>
              <a:rPr lang="hu-HU" dirty="0" smtClean="0"/>
              <a:t>segítendő – rendszerezésre kerültek</a:t>
            </a:r>
          </a:p>
          <a:p>
            <a:r>
              <a:rPr lang="hu-HU" dirty="0" smtClean="0"/>
              <a:t>vannak még fehér foltok, de viszonylagos nyugalomban és kellő magabiztossággal következhet a vizsgára felkészülési hét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err="1" smtClean="0"/>
              <a:t>Todo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endParaRPr lang="hu-HU" dirty="0" smtClean="0"/>
          </a:p>
          <a:p>
            <a:r>
              <a:rPr lang="hu-HU" dirty="0" smtClean="0"/>
              <a:t>struktúra, függvények definiálva, </a:t>
            </a:r>
          </a:p>
          <a:p>
            <a:r>
              <a:rPr lang="hu-HU" dirty="0" smtClean="0"/>
              <a:t>fájlokra darabolva (</a:t>
            </a:r>
            <a:r>
              <a:rPr lang="hu-HU" dirty="0" err="1" smtClean="0"/>
              <a:t>header.h</a:t>
            </a:r>
            <a:r>
              <a:rPr lang="hu-HU" dirty="0" smtClean="0"/>
              <a:t>, </a:t>
            </a:r>
            <a:r>
              <a:rPr lang="hu-HU" dirty="0" err="1" smtClean="0"/>
              <a:t>todo.c</a:t>
            </a:r>
            <a:r>
              <a:rPr lang="hu-HU" dirty="0" smtClean="0"/>
              <a:t>, </a:t>
            </a:r>
            <a:r>
              <a:rPr lang="hu-HU" dirty="0" err="1" smtClean="0"/>
              <a:t>main.c</a:t>
            </a:r>
            <a:r>
              <a:rPr lang="hu-HU" dirty="0" smtClean="0"/>
              <a:t>),</a:t>
            </a:r>
          </a:p>
          <a:p>
            <a:r>
              <a:rPr lang="hu-HU" dirty="0" smtClean="0"/>
              <a:t>választási </a:t>
            </a:r>
            <a:r>
              <a:rPr lang="hu-HU" dirty="0" err="1" smtClean="0"/>
              <a:t>user-input</a:t>
            </a:r>
            <a:r>
              <a:rPr lang="hu-HU" dirty="0" smtClean="0"/>
              <a:t> menü létrehozva,</a:t>
            </a:r>
            <a:endParaRPr lang="hu-HU" dirty="0" smtClean="0"/>
          </a:p>
          <a:p>
            <a:r>
              <a:rPr lang="hu-HU" dirty="0" smtClean="0"/>
              <a:t>sajnos további hibakeresést igényel..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smtClean="0"/>
              <a:t>az alapműveletek, formai követelmények, szintaxisok kezdenek már-már rutinszerűek</a:t>
            </a:r>
          </a:p>
          <a:p>
            <a:r>
              <a:rPr lang="hu-HU" dirty="0" smtClean="0"/>
              <a:t>kevésbé összetett feladatok megoldása már megy önállóan</a:t>
            </a:r>
          </a:p>
          <a:p>
            <a:r>
              <a:rPr lang="hu-HU" dirty="0" smtClean="0"/>
              <a:t>a bonyolultabb műveletek is (javarészt…) érthetővé váltak 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 algn="ctr">
              <a:buNone/>
            </a:pPr>
            <a:r>
              <a:rPr lang="hu-HU" sz="2400" dirty="0" smtClean="0"/>
              <a:t>ISMÉTLÉS, GYAKORLÁS, ISMÉTLÉS, GYAKORLÁS!!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sp>
        <p:nvSpPr>
          <p:cNvPr id="5" name="Lefelé nyíl 4"/>
          <p:cNvSpPr/>
          <p:nvPr/>
        </p:nvSpPr>
        <p:spPr>
          <a:xfrm>
            <a:off x="5111447" y="3825552"/>
            <a:ext cx="369116" cy="478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323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120</Words>
  <Application>Microsoft Office PowerPoint</Application>
  <PresentationFormat>Szélesvásznú</PresentationFormat>
  <Paragraphs>34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GFA -   4 hét után…</vt:lpstr>
      <vt:lpstr>Heti előrehaladás</vt:lpstr>
      <vt:lpstr>Project</vt:lpstr>
      <vt:lpstr>Eredmények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Rasztovich Gyula</dc:creator>
  <cp:lastModifiedBy>Rasztovich Gyula</cp:lastModifiedBy>
  <cp:revision>29</cp:revision>
  <dcterms:created xsi:type="dcterms:W3CDTF">2017-05-05T13:15:20Z</dcterms:created>
  <dcterms:modified xsi:type="dcterms:W3CDTF">2017-05-26T12:56:21Z</dcterms:modified>
</cp:coreProperties>
</file>