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1" r:id="rId4"/>
    <p:sldId id="286" r:id="rId5"/>
    <p:sldId id="285" r:id="rId6"/>
    <p:sldId id="291" r:id="rId7"/>
    <p:sldId id="287" r:id="rId8"/>
    <p:sldId id="289" r:id="rId9"/>
    <p:sldId id="290" r:id="rId10"/>
    <p:sldId id="282" r:id="rId11"/>
    <p:sldId id="28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60" d="100"/>
          <a:sy n="60" d="100"/>
        </p:scale>
        <p:origin x="1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2017.06.23.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777285"/>
            <a:ext cx="10488405" cy="2523578"/>
          </a:xfrm>
        </p:spPr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smtClean="0"/>
              <a:t>8 </a:t>
            </a:r>
            <a:r>
              <a:rPr lang="hu-HU" dirty="0" err="1" smtClean="0"/>
              <a:t>weeks</a:t>
            </a:r>
            <a:r>
              <a:rPr lang="hu-HU" dirty="0" smtClean="0"/>
              <a:t> of HW </a:t>
            </a:r>
            <a:r>
              <a:rPr lang="hu-HU" dirty="0" err="1" smtClean="0"/>
              <a:t>coding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92818"/>
            <a:ext cx="8825658" cy="861420"/>
          </a:xfrm>
        </p:spPr>
        <p:txBody>
          <a:bodyPr/>
          <a:lstStyle/>
          <a:p>
            <a:r>
              <a:rPr lang="hu-HU" dirty="0" smtClean="0"/>
              <a:t>Gyula Rasztovich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Closing</a:t>
            </a:r>
            <a:r>
              <a:rPr lang="hu-HU" dirty="0" smtClean="0"/>
              <a:t> </a:t>
            </a:r>
            <a:r>
              <a:rPr lang="hu-HU" dirty="0" err="1" smtClean="0"/>
              <a:t>thoughts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9604899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interesting</a:t>
            </a:r>
            <a:r>
              <a:rPr lang="hu-HU" dirty="0" smtClean="0"/>
              <a:t> and </a:t>
            </a:r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things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pushed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think</a:t>
            </a:r>
            <a:r>
              <a:rPr lang="hu-HU" dirty="0" smtClean="0"/>
              <a:t> </a:t>
            </a:r>
            <a:r>
              <a:rPr lang="hu-HU" dirty="0" err="1" smtClean="0"/>
              <a:t>hard</a:t>
            </a:r>
            <a:r>
              <a:rPr lang="hu-HU" dirty="0" smtClean="0"/>
              <a:t> and go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alone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meanwhile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mentors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always</a:t>
            </a:r>
            <a:r>
              <a:rPr lang="hu-HU" dirty="0" smtClean="0"/>
              <a:t> </a:t>
            </a:r>
            <a:r>
              <a:rPr lang="hu-HU" dirty="0" err="1" smtClean="0"/>
              <a:t>supporting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methodology</a:t>
            </a:r>
            <a:r>
              <a:rPr lang="hu-HU" dirty="0" smtClean="0"/>
              <a:t> is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workplace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be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job</a:t>
            </a:r>
            <a:r>
              <a:rPr lang="hu-HU" dirty="0" smtClean="0"/>
              <a:t> </a:t>
            </a:r>
            <a:r>
              <a:rPr lang="hu-HU" dirty="0" err="1" smtClean="0"/>
              <a:t>alone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ask</a:t>
            </a:r>
            <a:r>
              <a:rPr lang="hu-HU" dirty="0" smtClean="0"/>
              <a:t> a pro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. </a:t>
            </a:r>
          </a:p>
          <a:p>
            <a:endParaRPr lang="hu-HU" dirty="0" smtClean="0"/>
          </a:p>
          <a:p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opportunities</a:t>
            </a:r>
            <a:r>
              <a:rPr lang="hu-HU" dirty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future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connect</a:t>
            </a:r>
            <a:r>
              <a:rPr lang="hu-HU" dirty="0" smtClean="0"/>
              <a:t> </a:t>
            </a:r>
            <a:r>
              <a:rPr lang="hu-HU" dirty="0" err="1" smtClean="0"/>
              <a:t>previosly</a:t>
            </a:r>
            <a:r>
              <a:rPr lang="hu-HU" dirty="0" smtClean="0"/>
              <a:t> </a:t>
            </a:r>
            <a:r>
              <a:rPr lang="hu-HU" dirty="0" err="1" smtClean="0"/>
              <a:t>gained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 and </a:t>
            </a:r>
            <a:r>
              <a:rPr lang="hu-HU" dirty="0" err="1" smtClean="0"/>
              <a:t>freshly</a:t>
            </a:r>
            <a:r>
              <a:rPr lang="hu-HU" dirty="0" smtClean="0"/>
              <a:t> </a:t>
            </a:r>
            <a:r>
              <a:rPr lang="hu-HU" dirty="0" err="1" smtClean="0"/>
              <a:t>acquired</a:t>
            </a:r>
            <a:r>
              <a:rPr lang="hu-HU" dirty="0" smtClean="0"/>
              <a:t> </a:t>
            </a:r>
            <a:r>
              <a:rPr lang="hu-HU" dirty="0" err="1" smtClean="0"/>
              <a:t>junior-level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!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777285"/>
            <a:ext cx="9367084" cy="2523578"/>
          </a:xfrm>
        </p:spPr>
        <p:txBody>
          <a:bodyPr/>
          <a:lstStyle/>
          <a:p>
            <a:pPr algn="ctr"/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Brief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2" y="1749252"/>
            <a:ext cx="9000000" cy="2160000"/>
          </a:xfrm>
        </p:spPr>
        <p:txBody>
          <a:bodyPr>
            <a:noAutofit/>
          </a:bodyPr>
          <a:lstStyle/>
          <a:p>
            <a:r>
              <a:rPr lang="hu-HU" dirty="0" err="1" smtClean="0"/>
              <a:t>Introduction</a:t>
            </a:r>
            <a:endParaRPr lang="hu-HU" dirty="0" smtClean="0"/>
          </a:p>
          <a:p>
            <a:r>
              <a:rPr lang="hu-HU" dirty="0" err="1" smtClean="0"/>
              <a:t>Progress</a:t>
            </a:r>
            <a:r>
              <a:rPr lang="hu-HU" dirty="0" smtClean="0"/>
              <a:t> &amp; </a:t>
            </a:r>
            <a:r>
              <a:rPr lang="hu-HU" dirty="0" err="1" smtClean="0"/>
              <a:t>results</a:t>
            </a:r>
            <a:endParaRPr lang="hu-HU" dirty="0"/>
          </a:p>
          <a:p>
            <a:r>
              <a:rPr lang="hu-HU" dirty="0" smtClean="0"/>
              <a:t>A </a:t>
            </a:r>
            <a:r>
              <a:rPr lang="hu-HU" dirty="0" err="1" smtClean="0"/>
              <a:t>few</a:t>
            </a:r>
            <a:r>
              <a:rPr lang="hu-HU" dirty="0" smtClean="0"/>
              <a:t> </a:t>
            </a:r>
            <a:r>
              <a:rPr lang="hu-HU" dirty="0" err="1" smtClean="0"/>
              <a:t>closing</a:t>
            </a:r>
            <a:r>
              <a:rPr lang="hu-HU" dirty="0" smtClean="0"/>
              <a:t> </a:t>
            </a:r>
            <a:r>
              <a:rPr lang="hu-HU" dirty="0" err="1" smtClean="0"/>
              <a:t>thoughts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MSc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Structural</a:t>
            </a:r>
            <a:r>
              <a:rPr lang="hu-HU" dirty="0" smtClean="0"/>
              <a:t>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en-US" dirty="0" smtClean="0"/>
              <a:t>Budapest </a:t>
            </a:r>
            <a:r>
              <a:rPr lang="en-US" dirty="0"/>
              <a:t>University of Technology and </a:t>
            </a:r>
            <a:r>
              <a:rPr lang="en-US" dirty="0" smtClean="0"/>
              <a:t>Economics</a:t>
            </a:r>
            <a:endParaRPr lang="hu-HU" dirty="0" smtClean="0"/>
          </a:p>
          <a:p>
            <a:r>
              <a:rPr lang="hu-HU" dirty="0" smtClean="0"/>
              <a:t>Civil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err="1" smtClean="0"/>
              <a:t>experience</a:t>
            </a:r>
            <a:r>
              <a:rPr lang="hu-HU" dirty="0" smtClean="0"/>
              <a:t> – </a:t>
            </a:r>
            <a:r>
              <a:rPr lang="hu-HU" dirty="0" err="1" smtClean="0"/>
              <a:t>structure</a:t>
            </a:r>
            <a:r>
              <a:rPr lang="hu-HU" dirty="0" smtClean="0"/>
              <a:t> design, project </a:t>
            </a:r>
            <a:r>
              <a:rPr lang="hu-HU" dirty="0" err="1" smtClean="0"/>
              <a:t>preparation</a:t>
            </a:r>
            <a:r>
              <a:rPr lang="hu-HU" dirty="0" smtClean="0"/>
              <a:t>, site </a:t>
            </a:r>
            <a:r>
              <a:rPr lang="hu-HU" dirty="0" err="1" smtClean="0"/>
              <a:t>engineering</a:t>
            </a:r>
            <a:r>
              <a:rPr lang="hu-HU" dirty="0" smtClean="0"/>
              <a:t>, </a:t>
            </a:r>
            <a:r>
              <a:rPr lang="hu-HU" dirty="0" err="1" smtClean="0"/>
              <a:t>construction</a:t>
            </a:r>
            <a:r>
              <a:rPr lang="hu-HU" dirty="0" smtClean="0"/>
              <a:t> </a:t>
            </a:r>
            <a:r>
              <a:rPr lang="hu-HU" dirty="0" err="1" smtClean="0"/>
              <a:t>supervisioning</a:t>
            </a:r>
            <a:r>
              <a:rPr lang="hu-HU" dirty="0" smtClean="0"/>
              <a:t>, </a:t>
            </a:r>
            <a:r>
              <a:rPr lang="hu-HU" dirty="0" err="1" smtClean="0"/>
              <a:t>trading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construction</a:t>
            </a:r>
            <a:r>
              <a:rPr lang="hu-HU" dirty="0" smtClean="0"/>
              <a:t> </a:t>
            </a:r>
            <a:r>
              <a:rPr lang="hu-HU" dirty="0" err="1" smtClean="0"/>
              <a:t>products</a:t>
            </a:r>
            <a:r>
              <a:rPr lang="hu-HU" dirty="0" smtClean="0"/>
              <a:t>,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inspectioning</a:t>
            </a:r>
            <a:r>
              <a:rPr lang="hu-HU" dirty="0" smtClean="0"/>
              <a:t> and </a:t>
            </a:r>
            <a:r>
              <a:rPr lang="hu-HU" dirty="0" err="1" smtClean="0"/>
              <a:t>maintenance</a:t>
            </a:r>
            <a:endParaRPr lang="hu-HU" dirty="0" smtClean="0"/>
          </a:p>
          <a:p>
            <a:r>
              <a:rPr lang="hu-HU" dirty="0" smtClean="0"/>
              <a:t>No IT </a:t>
            </a:r>
            <a:r>
              <a:rPr lang="hu-HU" dirty="0" err="1" smtClean="0"/>
              <a:t>experience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97" y="3502679"/>
            <a:ext cx="5505207" cy="32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r>
              <a:rPr lang="hu-HU" dirty="0" smtClean="0"/>
              <a:t> – </a:t>
            </a:r>
            <a:r>
              <a:rPr lang="hu-HU" dirty="0" err="1" smtClean="0"/>
              <a:t>at</a:t>
            </a:r>
            <a:r>
              <a:rPr lang="hu-HU" dirty="0" smtClean="0"/>
              <a:t> start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smtClean="0"/>
              <a:t>Start </a:t>
            </a:r>
            <a:r>
              <a:rPr lang="hu-HU" dirty="0" err="1" smtClean="0"/>
              <a:t>level</a:t>
            </a:r>
            <a:r>
              <a:rPr lang="hu-HU" dirty="0" smtClean="0"/>
              <a:t> - 8 </a:t>
            </a:r>
            <a:r>
              <a:rPr lang="hu-HU" dirty="0" err="1" smtClean="0"/>
              <a:t>weeks</a:t>
            </a:r>
            <a:r>
              <a:rPr lang="hu-HU" dirty="0" smtClean="0"/>
              <a:t> </a:t>
            </a:r>
            <a:r>
              <a:rPr lang="hu-HU" dirty="0" err="1" smtClean="0"/>
              <a:t>ago</a:t>
            </a:r>
            <a:r>
              <a:rPr lang="hu-HU" dirty="0" smtClean="0"/>
              <a:t>: </a:t>
            </a:r>
          </a:p>
          <a:p>
            <a:pPr lvl="1"/>
            <a:r>
              <a:rPr lang="hu-HU" dirty="0" err="1" smtClean="0"/>
              <a:t>zero</a:t>
            </a:r>
            <a:r>
              <a:rPr lang="hu-HU" dirty="0" smtClean="0"/>
              <a:t> </a:t>
            </a:r>
            <a:r>
              <a:rPr lang="hu-HU" dirty="0" err="1" smtClean="0"/>
              <a:t>experience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,</a:t>
            </a:r>
          </a:p>
          <a:p>
            <a:pPr lvl="1"/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never</a:t>
            </a:r>
            <a:r>
              <a:rPr lang="hu-HU" dirty="0" smtClean="0"/>
              <a:t> </a:t>
            </a:r>
            <a:r>
              <a:rPr lang="hu-HU" dirty="0" err="1" smtClean="0"/>
              <a:t>build</a:t>
            </a:r>
            <a:r>
              <a:rPr lang="hu-HU" dirty="0" smtClean="0"/>
              <a:t> a </a:t>
            </a:r>
            <a:r>
              <a:rPr lang="hu-HU" dirty="0" err="1" smtClean="0"/>
              <a:t>circuit</a:t>
            </a:r>
            <a:r>
              <a:rPr lang="hu-HU" dirty="0" smtClean="0"/>
              <a:t>,</a:t>
            </a:r>
          </a:p>
          <a:p>
            <a:pPr lvl="1"/>
            <a:r>
              <a:rPr lang="hu-HU" dirty="0" err="1" smtClean="0"/>
              <a:t>haven’t</a:t>
            </a:r>
            <a:r>
              <a:rPr lang="hu-HU" dirty="0" smtClean="0"/>
              <a:t> </a:t>
            </a:r>
            <a:r>
              <a:rPr lang="hu-HU" dirty="0" err="1" smtClean="0"/>
              <a:t>ever</a:t>
            </a:r>
            <a:r>
              <a:rPr lang="hu-HU" dirty="0" smtClean="0"/>
              <a:t> </a:t>
            </a:r>
            <a:r>
              <a:rPr lang="hu-HU" dirty="0" err="1" smtClean="0"/>
              <a:t>worked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MCUs</a:t>
            </a:r>
            <a:r>
              <a:rPr lang="hu-HU" dirty="0"/>
              <a:t>.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r>
              <a:rPr lang="hu-HU" dirty="0" smtClean="0"/>
              <a:t> – </a:t>
            </a:r>
            <a:r>
              <a:rPr lang="hu-HU" dirty="0" err="1" smtClean="0"/>
              <a:t>after</a:t>
            </a:r>
            <a:r>
              <a:rPr lang="hu-HU" dirty="0" smtClean="0"/>
              <a:t> 8 </a:t>
            </a:r>
            <a:r>
              <a:rPr lang="hu-HU" dirty="0" err="1" smtClean="0"/>
              <a:t>weeks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4" y="1749252"/>
            <a:ext cx="4313346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Acquire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basics</a:t>
            </a:r>
            <a:r>
              <a:rPr lang="hu-HU" dirty="0" smtClean="0"/>
              <a:t> and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deeper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C </a:t>
            </a:r>
            <a:r>
              <a:rPr lang="hu-HU" dirty="0" err="1" smtClean="0"/>
              <a:t>coding</a:t>
            </a:r>
            <a:endParaRPr lang="hu-HU" dirty="0" smtClean="0"/>
          </a:p>
          <a:p>
            <a:pPr lvl="1"/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r>
              <a:rPr lang="hu-HU" dirty="0" smtClean="0"/>
              <a:t>, </a:t>
            </a:r>
            <a:r>
              <a:rPr lang="hu-HU" dirty="0" err="1" smtClean="0"/>
              <a:t>loops</a:t>
            </a:r>
            <a:r>
              <a:rPr lang="hu-HU" dirty="0" smtClean="0"/>
              <a:t>,</a:t>
            </a:r>
          </a:p>
          <a:p>
            <a:pPr lvl="1"/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pointers</a:t>
            </a:r>
            <a:r>
              <a:rPr lang="hu-HU" dirty="0" smtClean="0"/>
              <a:t>,</a:t>
            </a:r>
          </a:p>
          <a:p>
            <a:pPr lvl="1"/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,</a:t>
            </a:r>
          </a:p>
          <a:p>
            <a:pPr lvl="1"/>
            <a:r>
              <a:rPr lang="hu-HU" dirty="0" err="1" smtClean="0"/>
              <a:t>daily</a:t>
            </a:r>
            <a:r>
              <a:rPr lang="hu-HU" dirty="0" smtClean="0"/>
              <a:t> </a:t>
            </a:r>
            <a:r>
              <a:rPr lang="hu-HU" dirty="0" err="1" smtClean="0"/>
              <a:t>progress</a:t>
            </a:r>
            <a:r>
              <a:rPr lang="hu-HU" dirty="0" smtClean="0"/>
              <a:t>!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3"/>
          <a:srcRect b="45626"/>
          <a:stretch/>
        </p:blipFill>
        <p:spPr>
          <a:xfrm>
            <a:off x="5155408" y="1953396"/>
            <a:ext cx="5521455" cy="35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r>
              <a:rPr lang="hu-HU" dirty="0" smtClean="0"/>
              <a:t> – </a:t>
            </a:r>
            <a:r>
              <a:rPr lang="hu-HU" dirty="0" err="1" smtClean="0"/>
              <a:t>after</a:t>
            </a:r>
            <a:r>
              <a:rPr lang="hu-HU" dirty="0" smtClean="0"/>
              <a:t> 8 </a:t>
            </a:r>
            <a:r>
              <a:rPr lang="hu-HU" dirty="0" err="1" smtClean="0"/>
              <a:t>weeks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familiar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MCUs</a:t>
            </a:r>
            <a:endParaRPr lang="hu-HU" dirty="0"/>
          </a:p>
          <a:p>
            <a:pPr lvl="1"/>
            <a:r>
              <a:rPr lang="hu-HU" dirty="0" err="1" smtClean="0"/>
              <a:t>architecture</a:t>
            </a:r>
            <a:r>
              <a:rPr lang="hu-HU" dirty="0" smtClean="0"/>
              <a:t> of MCU,</a:t>
            </a:r>
            <a:endParaRPr lang="hu-HU" dirty="0"/>
          </a:p>
          <a:p>
            <a:pPr lvl="1"/>
            <a:r>
              <a:rPr lang="hu-HU" dirty="0" err="1" smtClean="0"/>
              <a:t>operational</a:t>
            </a:r>
            <a:r>
              <a:rPr lang="hu-HU" dirty="0" smtClean="0"/>
              <a:t> </a:t>
            </a:r>
            <a:r>
              <a:rPr lang="hu-HU" dirty="0" err="1" smtClean="0"/>
              <a:t>principles</a:t>
            </a:r>
            <a:r>
              <a:rPr lang="hu-HU" dirty="0" smtClean="0"/>
              <a:t>, </a:t>
            </a:r>
            <a:r>
              <a:rPr lang="hu-HU" dirty="0" err="1" smtClean="0"/>
              <a:t>block</a:t>
            </a:r>
            <a:r>
              <a:rPr lang="hu-HU" dirty="0" smtClean="0"/>
              <a:t> diagram,</a:t>
            </a:r>
          </a:p>
          <a:p>
            <a:pPr lvl="1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necessary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everything</a:t>
            </a:r>
            <a:r>
              <a:rPr lang="hu-HU" dirty="0" smtClean="0"/>
              <a:t> is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Datasheet</a:t>
            </a:r>
            <a:r>
              <a:rPr lang="hu-HU" dirty="0" smtClean="0"/>
              <a:t>, 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!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2" y="1749252"/>
            <a:ext cx="4927632" cy="375568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954" y="3923440"/>
            <a:ext cx="2495238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r>
              <a:rPr lang="hu-HU" dirty="0" smtClean="0"/>
              <a:t> – </a:t>
            </a:r>
            <a:r>
              <a:rPr lang="hu-HU" dirty="0" err="1" smtClean="0"/>
              <a:t>after</a:t>
            </a:r>
            <a:r>
              <a:rPr lang="hu-HU" dirty="0" smtClean="0"/>
              <a:t> 8 </a:t>
            </a:r>
            <a:r>
              <a:rPr lang="hu-HU" dirty="0" err="1" smtClean="0"/>
              <a:t>weeks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71108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familiar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MCUs</a:t>
            </a:r>
            <a:endParaRPr lang="hu-HU" dirty="0"/>
          </a:p>
          <a:p>
            <a:pPr lvl="1"/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curciuts</a:t>
            </a:r>
            <a:r>
              <a:rPr lang="hu-HU" dirty="0" smtClean="0"/>
              <a:t> and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Atmel</a:t>
            </a:r>
            <a:r>
              <a:rPr lang="hu-HU" dirty="0" smtClean="0"/>
              <a:t> </a:t>
            </a:r>
            <a:r>
              <a:rPr lang="hu-HU" dirty="0" err="1" smtClean="0"/>
              <a:t>ATmega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…</a:t>
            </a:r>
          </a:p>
          <a:p>
            <a:pPr lvl="1"/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complex</a:t>
            </a:r>
            <a:r>
              <a:rPr lang="hu-HU" dirty="0" smtClean="0"/>
              <a:t> hardware!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16511"/>
          <a:stretch/>
        </p:blipFill>
        <p:spPr>
          <a:xfrm>
            <a:off x="7964510" y="2252660"/>
            <a:ext cx="2423948" cy="193915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6" b="41111"/>
          <a:stretch/>
        </p:blipFill>
        <p:spPr>
          <a:xfrm rot="16200000">
            <a:off x="3612355" y="2563813"/>
            <a:ext cx="2414590" cy="4038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72" y="2646374"/>
            <a:ext cx="5164637" cy="38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r>
              <a:rPr lang="hu-HU" dirty="0" smtClean="0"/>
              <a:t> – </a:t>
            </a:r>
            <a:r>
              <a:rPr lang="hu-HU" dirty="0" err="1" smtClean="0"/>
              <a:t>after</a:t>
            </a:r>
            <a:r>
              <a:rPr lang="hu-HU" dirty="0" smtClean="0"/>
              <a:t> 8 </a:t>
            </a:r>
            <a:r>
              <a:rPr lang="hu-HU" dirty="0" err="1" smtClean="0"/>
              <a:t>weeks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6879407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Atmega</a:t>
            </a:r>
            <a:r>
              <a:rPr lang="hu-HU" dirty="0" smtClean="0"/>
              <a:t> </a:t>
            </a:r>
            <a:r>
              <a:rPr lang="hu-HU" dirty="0" err="1" smtClean="0"/>
              <a:t>projects</a:t>
            </a:r>
            <a:endParaRPr lang="hu-HU" dirty="0"/>
          </a:p>
          <a:p>
            <a:pPr lvl="1"/>
            <a:r>
              <a:rPr lang="hu-HU" dirty="0" err="1" smtClean="0"/>
              <a:t>blink</a:t>
            </a:r>
            <a:r>
              <a:rPr lang="hu-HU" dirty="0" smtClean="0"/>
              <a:t> a LED</a:t>
            </a:r>
          </a:p>
          <a:p>
            <a:pPr lvl="1"/>
            <a:r>
              <a:rPr lang="hu-HU" dirty="0" err="1" smtClean="0"/>
              <a:t>timer</a:t>
            </a:r>
            <a:r>
              <a:rPr lang="hu-HU" dirty="0" smtClean="0"/>
              <a:t> </a:t>
            </a:r>
            <a:r>
              <a:rPr lang="hu-HU" dirty="0" err="1" smtClean="0"/>
              <a:t>interrupt</a:t>
            </a:r>
            <a:endParaRPr lang="hu-HU" dirty="0" smtClean="0"/>
          </a:p>
          <a:p>
            <a:pPr lvl="1"/>
            <a:r>
              <a:rPr lang="hu-HU" dirty="0" err="1" smtClean="0"/>
              <a:t>initializing</a:t>
            </a:r>
            <a:r>
              <a:rPr lang="hu-HU" dirty="0" smtClean="0"/>
              <a:t> </a:t>
            </a:r>
            <a:r>
              <a:rPr lang="hu-HU" dirty="0" err="1" smtClean="0"/>
              <a:t>pheripherals</a:t>
            </a:r>
            <a:r>
              <a:rPr lang="hu-HU" dirty="0" smtClean="0"/>
              <a:t>,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UART, ADC, SPI, </a:t>
            </a:r>
            <a:r>
              <a:rPr lang="hu-HU" dirty="0" err="1" smtClean="0"/>
              <a:t>etc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projects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oscilloscope</a:t>
            </a:r>
            <a:endParaRPr lang="hu-HU" dirty="0" smtClean="0"/>
          </a:p>
          <a:p>
            <a:pPr lvl="2"/>
            <a:r>
              <a:rPr lang="hu-HU" dirty="0" err="1" smtClean="0"/>
              <a:t>dimming</a:t>
            </a:r>
            <a:r>
              <a:rPr lang="hu-HU" dirty="0" smtClean="0"/>
              <a:t> a LED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potentiometer</a:t>
            </a:r>
            <a:endParaRPr lang="hu-HU" dirty="0" smtClean="0"/>
          </a:p>
          <a:p>
            <a:pPr lvl="2"/>
            <a:r>
              <a:rPr lang="hu-HU" dirty="0" err="1" smtClean="0"/>
              <a:t>thermometer</a:t>
            </a:r>
            <a:endParaRPr lang="hu-HU" dirty="0"/>
          </a:p>
          <a:p>
            <a:pPr lvl="2"/>
            <a:r>
              <a:rPr lang="hu-HU" dirty="0" err="1" smtClean="0"/>
              <a:t>control</a:t>
            </a:r>
            <a:r>
              <a:rPr lang="hu-HU" dirty="0" smtClean="0"/>
              <a:t> a fan </a:t>
            </a:r>
            <a:r>
              <a:rPr lang="hu-HU" dirty="0" err="1" smtClean="0"/>
              <a:t>with</a:t>
            </a:r>
            <a:r>
              <a:rPr lang="hu-HU" dirty="0" smtClean="0"/>
              <a:t> PWM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62" y="1749252"/>
            <a:ext cx="4824787" cy="287655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07" y="1373250"/>
            <a:ext cx="4618843" cy="4904604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40" y="1152983"/>
            <a:ext cx="43010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r>
              <a:rPr lang="hu-HU" dirty="0" smtClean="0"/>
              <a:t> – </a:t>
            </a:r>
            <a:r>
              <a:rPr lang="hu-HU" dirty="0" err="1" smtClean="0"/>
              <a:t>after</a:t>
            </a:r>
            <a:r>
              <a:rPr lang="hu-HU" dirty="0" smtClean="0"/>
              <a:t> 8 </a:t>
            </a:r>
            <a:r>
              <a:rPr lang="hu-HU" dirty="0" err="1" smtClean="0"/>
              <a:t>weeks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2494" y="1749252"/>
            <a:ext cx="587928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started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meet</a:t>
            </a:r>
            <a:r>
              <a:rPr lang="hu-HU" dirty="0" smtClean="0"/>
              <a:t> STM32F7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friendly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Struggle</a:t>
            </a:r>
            <a:r>
              <a:rPr lang="hu-HU" dirty="0" smtClean="0"/>
              <a:t>: </a:t>
            </a:r>
            <a:r>
              <a:rPr lang="hu-HU" dirty="0" err="1" smtClean="0"/>
              <a:t>longer</a:t>
            </a:r>
            <a:r>
              <a:rPr lang="hu-HU" dirty="0" smtClean="0"/>
              <a:t> and </a:t>
            </a:r>
            <a:r>
              <a:rPr lang="hu-HU" dirty="0" err="1" smtClean="0"/>
              <a:t>sliced</a:t>
            </a:r>
            <a:r>
              <a:rPr lang="hu-HU" dirty="0" smtClean="0"/>
              <a:t> </a:t>
            </a:r>
            <a:r>
              <a:rPr lang="hu-HU" dirty="0" err="1" smtClean="0"/>
              <a:t>datasheets</a:t>
            </a:r>
            <a:r>
              <a:rPr lang="hu-HU" dirty="0" smtClean="0"/>
              <a:t> –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conform</a:t>
            </a:r>
            <a:r>
              <a:rPr lang="hu-HU" dirty="0" smtClean="0"/>
              <a:t>!</a:t>
            </a:r>
            <a:endParaRPr lang="hu-HU" dirty="0"/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harder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needed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endParaRPr lang="hu-HU" dirty="0" smtClean="0"/>
          </a:p>
          <a:p>
            <a:pPr lvl="1"/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answer</a:t>
            </a:r>
            <a:r>
              <a:rPr lang="hu-HU" dirty="0" smtClean="0"/>
              <a:t> is </a:t>
            </a:r>
            <a:r>
              <a:rPr lang="hu-HU" dirty="0" err="1" smtClean="0"/>
              <a:t>always</a:t>
            </a:r>
            <a:r>
              <a:rPr lang="hu-HU" dirty="0" smtClean="0"/>
              <a:t> </a:t>
            </a:r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started</a:t>
            </a:r>
            <a:r>
              <a:rPr lang="hu-HU" dirty="0" smtClean="0"/>
              <a:t> </a:t>
            </a:r>
            <a:r>
              <a:rPr lang="hu-HU" dirty="0" err="1" smtClean="0"/>
              <a:t>sheet</a:t>
            </a:r>
            <a:r>
              <a:rPr lang="hu-HU" dirty="0" smtClean="0"/>
              <a:t> /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manual</a:t>
            </a:r>
            <a:r>
              <a:rPr lang="hu-HU" dirty="0" smtClean="0"/>
              <a:t> / </a:t>
            </a:r>
            <a:r>
              <a:rPr lang="hu-HU" dirty="0" err="1" smtClean="0"/>
              <a:t>Datasheet</a:t>
            </a:r>
            <a:r>
              <a:rPr lang="hu-HU" dirty="0" smtClean="0"/>
              <a:t> / </a:t>
            </a:r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manual</a:t>
            </a:r>
            <a:r>
              <a:rPr lang="hu-HU" dirty="0" smtClean="0"/>
              <a:t>,</a:t>
            </a:r>
          </a:p>
          <a:p>
            <a:pPr lvl="1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an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/ HAL / BSP </a:t>
            </a:r>
            <a:r>
              <a:rPr lang="hu-HU" dirty="0" err="1" smtClean="0"/>
              <a:t>library</a:t>
            </a:r>
            <a:r>
              <a:rPr lang="hu-HU" dirty="0" smtClean="0"/>
              <a:t>..</a:t>
            </a:r>
          </a:p>
          <a:p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friends</a:t>
            </a:r>
            <a:r>
              <a:rPr lang="hu-HU" dirty="0" smtClean="0"/>
              <a:t>: </a:t>
            </a:r>
            <a:r>
              <a:rPr lang="hu-HU" dirty="0" err="1" smtClean="0"/>
              <a:t>ctrl</a:t>
            </a:r>
            <a:r>
              <a:rPr lang="hu-HU" dirty="0" smtClean="0"/>
              <a:t>+</a:t>
            </a:r>
            <a:r>
              <a:rPr lang="hu-HU" dirty="0" err="1" smtClean="0"/>
              <a:t>space</a:t>
            </a:r>
            <a:r>
              <a:rPr lang="hu-HU" dirty="0" smtClean="0"/>
              <a:t>, </a:t>
            </a:r>
            <a:r>
              <a:rPr lang="hu-HU" dirty="0" err="1" smtClean="0"/>
              <a:t>ctrl</a:t>
            </a:r>
            <a:r>
              <a:rPr lang="hu-HU" dirty="0" smtClean="0"/>
              <a:t>+</a:t>
            </a:r>
            <a:r>
              <a:rPr lang="hu-HU" dirty="0" err="1" smtClean="0"/>
              <a:t>click</a:t>
            </a:r>
            <a:r>
              <a:rPr lang="hu-HU" dirty="0" smtClean="0"/>
              <a:t>, </a:t>
            </a:r>
            <a:r>
              <a:rPr lang="hu-HU" dirty="0" err="1" smtClean="0"/>
              <a:t>ctrl</a:t>
            </a:r>
            <a:r>
              <a:rPr lang="hu-HU" dirty="0" smtClean="0"/>
              <a:t>+f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58" y="1600200"/>
            <a:ext cx="5450591" cy="48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571</TotalTime>
  <Words>263</Words>
  <Application>Microsoft Office PowerPoint</Application>
  <PresentationFormat>Szélesvásznú</PresentationFormat>
  <Paragraphs>126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GFA -   8 weeks of HW coding</vt:lpstr>
      <vt:lpstr>Brief</vt:lpstr>
      <vt:lpstr>Introduction</vt:lpstr>
      <vt:lpstr>Progress – at start</vt:lpstr>
      <vt:lpstr>Progress – after 8 weeks</vt:lpstr>
      <vt:lpstr>Progress – after 8 weeks</vt:lpstr>
      <vt:lpstr>Progress – after 8 weeks</vt:lpstr>
      <vt:lpstr>Progress – after 8 weeks</vt:lpstr>
      <vt:lpstr>Progress – after 8 weeks</vt:lpstr>
      <vt:lpstr>Closing thoughts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67</cp:revision>
  <dcterms:created xsi:type="dcterms:W3CDTF">2017-05-05T13:15:20Z</dcterms:created>
  <dcterms:modified xsi:type="dcterms:W3CDTF">2017-06-23T13:50:18Z</dcterms:modified>
</cp:coreProperties>
</file>