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860331"/>
            <a:ext cx="8825658" cy="2423064"/>
          </a:xfrm>
        </p:spPr>
        <p:txBody>
          <a:bodyPr/>
          <a:lstStyle/>
          <a:p>
            <a:r>
              <a:rPr lang="hu-HU" dirty="0"/>
              <a:t>G</a:t>
            </a:r>
            <a:r>
              <a:rPr lang="hu-HU" dirty="0" smtClean="0"/>
              <a:t>FA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week</a:t>
            </a:r>
            <a:r>
              <a:rPr lang="hu-HU" dirty="0" smtClean="0"/>
              <a:t> 7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77578"/>
            <a:ext cx="8825658" cy="861420"/>
          </a:xfrm>
        </p:spPr>
        <p:txBody>
          <a:bodyPr/>
          <a:lstStyle/>
          <a:p>
            <a:r>
              <a:rPr lang="hu-HU" dirty="0" smtClean="0"/>
              <a:t>Gyula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Weekly</a:t>
            </a:r>
            <a:r>
              <a:rPr lang="hu-HU" dirty="0" smtClean="0"/>
              <a:t> </a:t>
            </a:r>
            <a:r>
              <a:rPr lang="hu-HU" dirty="0" err="1" smtClean="0"/>
              <a:t>review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ATmega</a:t>
            </a:r>
            <a:r>
              <a:rPr lang="hu-HU" dirty="0" smtClean="0"/>
              <a:t> </a:t>
            </a:r>
            <a:r>
              <a:rPr lang="hu-HU" dirty="0" err="1" smtClean="0"/>
              <a:t>advanced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 </a:t>
            </a:r>
            <a:r>
              <a:rPr lang="hu-HU" dirty="0" err="1" smtClean="0"/>
              <a:t>including</a:t>
            </a:r>
            <a:endParaRPr lang="hu-HU" dirty="0" smtClean="0"/>
          </a:p>
          <a:p>
            <a:pPr lvl="1"/>
            <a:r>
              <a:rPr lang="hu-HU" dirty="0" smtClean="0"/>
              <a:t>PWM</a:t>
            </a:r>
          </a:p>
          <a:p>
            <a:pPr lvl="1"/>
            <a:r>
              <a:rPr lang="hu-HU" dirty="0" smtClean="0"/>
              <a:t>AC</a:t>
            </a:r>
          </a:p>
          <a:p>
            <a:pPr lvl="1"/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controls</a:t>
            </a:r>
            <a:endParaRPr lang="hu-HU" dirty="0" smtClean="0"/>
          </a:p>
          <a:p>
            <a:r>
              <a:rPr lang="hu-HU" dirty="0" err="1" smtClean="0"/>
              <a:t>Xtra</a:t>
            </a:r>
            <a:r>
              <a:rPr lang="hu-HU" dirty="0" smtClean="0"/>
              <a:t>: </a:t>
            </a:r>
            <a:r>
              <a:rPr lang="hu-HU" dirty="0" err="1" smtClean="0"/>
              <a:t>Presentation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Goals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become</a:t>
            </a:r>
            <a:r>
              <a:rPr lang="hu-HU" dirty="0" smtClean="0"/>
              <a:t> </a:t>
            </a:r>
            <a:r>
              <a:rPr lang="hu-HU" dirty="0" err="1" smtClean="0"/>
              <a:t>up-to</a:t>
            </a:r>
            <a:r>
              <a:rPr lang="hu-HU" dirty="0" smtClean="0"/>
              <a:t> </a:t>
            </a:r>
            <a:r>
              <a:rPr lang="hu-HU" dirty="0" err="1" smtClean="0"/>
              <a:t>date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progress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–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:/ </a:t>
            </a:r>
          </a:p>
          <a:p>
            <a:r>
              <a:rPr lang="hu-HU" dirty="0" err="1" smtClean="0"/>
              <a:t>but</a:t>
            </a:r>
            <a:r>
              <a:rPr lang="hu-HU" dirty="0" smtClean="0"/>
              <a:t>,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,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familiar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ATmega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– MCU </a:t>
            </a:r>
            <a:r>
              <a:rPr lang="hu-HU" dirty="0" err="1" smtClean="0"/>
              <a:t>basics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getting</a:t>
            </a:r>
            <a:r>
              <a:rPr lang="hu-HU" dirty="0" smtClean="0"/>
              <a:t> </a:t>
            </a:r>
            <a:r>
              <a:rPr lang="hu-HU" dirty="0" err="1" smtClean="0"/>
              <a:t>clear</a:t>
            </a:r>
            <a:r>
              <a:rPr lang="hu-HU" dirty="0" smtClean="0"/>
              <a:t> 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success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: </a:t>
            </a:r>
            <a:r>
              <a:rPr lang="hu-HU" dirty="0" err="1" smtClean="0"/>
              <a:t>buliding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HW </a:t>
            </a:r>
            <a:r>
              <a:rPr lang="hu-HU" dirty="0" err="1" smtClean="0"/>
              <a:t>individually</a:t>
            </a:r>
            <a:endParaRPr lang="hu-HU" dirty="0" smtClean="0"/>
          </a:p>
          <a:p>
            <a:r>
              <a:rPr lang="hu-HU" dirty="0"/>
              <a:t>HW is </a:t>
            </a:r>
            <a:r>
              <a:rPr lang="hu-HU" dirty="0" err="1"/>
              <a:t>done</a:t>
            </a:r>
            <a:r>
              <a:rPr lang="hu-HU" dirty="0"/>
              <a:t>, fan is </a:t>
            </a:r>
            <a:r>
              <a:rPr lang="hu-HU" dirty="0" err="1"/>
              <a:t>working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measurement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</a:p>
          <a:p>
            <a:r>
              <a:rPr lang="hu-HU" dirty="0" err="1" smtClean="0"/>
              <a:t>success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: </a:t>
            </a:r>
          </a:p>
          <a:p>
            <a:pPr lvl="1"/>
            <a:r>
              <a:rPr lang="hu-HU" dirty="0" err="1" smtClean="0"/>
              <a:t>understanding</a:t>
            </a:r>
            <a:r>
              <a:rPr lang="hu-HU" dirty="0" smtClean="0"/>
              <a:t> </a:t>
            </a:r>
            <a:r>
              <a:rPr lang="hu-HU" dirty="0" err="1" smtClean="0"/>
              <a:t>compiling</a:t>
            </a:r>
            <a:r>
              <a:rPr lang="hu-HU" dirty="0" smtClean="0"/>
              <a:t> </a:t>
            </a:r>
            <a:r>
              <a:rPr lang="hu-HU" dirty="0" err="1" smtClean="0"/>
              <a:t>init</a:t>
            </a:r>
            <a:r>
              <a:rPr lang="hu-HU" dirty="0" smtClean="0"/>
              <a:t> </a:t>
            </a:r>
            <a:r>
              <a:rPr lang="hu-HU" dirty="0" err="1" smtClean="0"/>
              <a:t>moduls</a:t>
            </a:r>
            <a:endParaRPr lang="hu-HU" dirty="0" smtClean="0"/>
          </a:p>
          <a:p>
            <a:pPr lvl="1"/>
            <a:r>
              <a:rPr lang="hu-HU" dirty="0" err="1" smtClean="0"/>
              <a:t>setting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bits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defining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non-complicated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Expactations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forthcoming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916679"/>
            <a:ext cx="10017022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week</a:t>
            </a:r>
            <a:r>
              <a:rPr lang="hu-HU" dirty="0" smtClean="0"/>
              <a:t>,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r>
              <a:rPr lang="hu-HU" dirty="0" smtClean="0"/>
              <a:t> -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chance</a:t>
            </a:r>
            <a:r>
              <a:rPr lang="hu-HU" dirty="0" smtClean="0"/>
              <a:t>!</a:t>
            </a:r>
          </a:p>
          <a:p>
            <a:r>
              <a:rPr lang="hu-HU" dirty="0" smtClean="0"/>
              <a:t>OK, </a:t>
            </a:r>
            <a:r>
              <a:rPr lang="hu-HU" dirty="0" err="1" smtClean="0"/>
              <a:t>but</a:t>
            </a:r>
            <a:endParaRPr lang="hu-HU" dirty="0" smtClean="0"/>
          </a:p>
          <a:p>
            <a:pPr lvl="1"/>
            <a:r>
              <a:rPr lang="hu-HU" sz="2000" dirty="0" err="1" smtClean="0"/>
              <a:t>how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prepare</a:t>
            </a:r>
            <a:r>
              <a:rPr lang="hu-HU" sz="2000" dirty="0" smtClean="0"/>
              <a:t>? - </a:t>
            </a:r>
            <a:r>
              <a:rPr lang="hu-HU" sz="2000" dirty="0" err="1" smtClean="0"/>
              <a:t>practice</a:t>
            </a:r>
            <a:r>
              <a:rPr lang="hu-HU" sz="2000" dirty="0" smtClean="0"/>
              <a:t> C </a:t>
            </a:r>
            <a:r>
              <a:rPr lang="hu-HU" sz="2000" dirty="0" err="1" smtClean="0"/>
              <a:t>coding</a:t>
            </a:r>
            <a:r>
              <a:rPr lang="hu-HU" sz="2000" dirty="0" smtClean="0"/>
              <a:t>!</a:t>
            </a:r>
          </a:p>
          <a:p>
            <a:pPr lvl="1"/>
            <a:r>
              <a:rPr lang="hu-HU" sz="2000" dirty="0" err="1" smtClean="0"/>
              <a:t>what</a:t>
            </a:r>
            <a:r>
              <a:rPr lang="hu-HU" sz="2000" dirty="0" smtClean="0"/>
              <a:t> </a:t>
            </a:r>
            <a:r>
              <a:rPr lang="hu-HU" sz="2000" dirty="0" err="1" smtClean="0"/>
              <a:t>about</a:t>
            </a:r>
            <a:r>
              <a:rPr lang="hu-HU" sz="2000" dirty="0" smtClean="0"/>
              <a:t> </a:t>
            </a:r>
            <a:r>
              <a:rPr lang="hu-HU" sz="2000" dirty="0" err="1" smtClean="0"/>
              <a:t>my</a:t>
            </a:r>
            <a:r>
              <a:rPr lang="hu-HU" sz="2000" dirty="0" smtClean="0"/>
              <a:t> </a:t>
            </a:r>
            <a:r>
              <a:rPr lang="hu-HU" sz="2000" dirty="0" err="1" smtClean="0"/>
              <a:t>definciencies</a:t>
            </a:r>
            <a:r>
              <a:rPr lang="hu-HU" sz="2000" dirty="0" smtClean="0"/>
              <a:t> </a:t>
            </a:r>
            <a:r>
              <a:rPr lang="hu-HU" sz="2000" dirty="0" err="1" smtClean="0"/>
              <a:t>about</a:t>
            </a:r>
            <a:r>
              <a:rPr lang="hu-HU" sz="2000" dirty="0" smtClean="0"/>
              <a:t> </a:t>
            </a:r>
            <a:r>
              <a:rPr lang="hu-HU" sz="2000" dirty="0" err="1"/>
              <a:t>ATmega</a:t>
            </a:r>
            <a:r>
              <a:rPr lang="hu-HU" sz="2000" dirty="0" smtClean="0"/>
              <a:t>? – </a:t>
            </a:r>
            <a:r>
              <a:rPr lang="hu-HU" sz="2000" dirty="0" err="1" smtClean="0"/>
              <a:t>practice</a:t>
            </a:r>
            <a:r>
              <a:rPr lang="hu-HU" sz="2000" dirty="0" smtClean="0"/>
              <a:t> C </a:t>
            </a:r>
            <a:r>
              <a:rPr lang="hu-HU" sz="2000" dirty="0" err="1" smtClean="0"/>
              <a:t>coding</a:t>
            </a:r>
            <a:r>
              <a:rPr lang="hu-HU" sz="2000" dirty="0" smtClean="0"/>
              <a:t>!</a:t>
            </a:r>
          </a:p>
          <a:p>
            <a:pPr lvl="1"/>
            <a:r>
              <a:rPr lang="hu-HU" sz="2000" dirty="0" err="1" smtClean="0"/>
              <a:t>what</a:t>
            </a:r>
            <a:r>
              <a:rPr lang="hu-HU" sz="2000" dirty="0" smtClean="0"/>
              <a:t> </a:t>
            </a:r>
            <a:r>
              <a:rPr lang="hu-HU" sz="2000" dirty="0" err="1" smtClean="0"/>
              <a:t>about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gaps</a:t>
            </a:r>
            <a:r>
              <a:rPr lang="hu-HU" sz="2000" dirty="0" smtClean="0"/>
              <a:t> </a:t>
            </a:r>
            <a:r>
              <a:rPr lang="hu-HU" sz="2000" dirty="0" err="1" smtClean="0"/>
              <a:t>in</a:t>
            </a:r>
            <a:r>
              <a:rPr lang="hu-HU" sz="2000" dirty="0" smtClean="0"/>
              <a:t> </a:t>
            </a:r>
            <a:r>
              <a:rPr lang="hu-HU" sz="2000" dirty="0" err="1" smtClean="0"/>
              <a:t>basic</a:t>
            </a:r>
            <a:r>
              <a:rPr lang="hu-HU" sz="2000" dirty="0" smtClean="0"/>
              <a:t> </a:t>
            </a:r>
            <a:r>
              <a:rPr lang="hu-HU" sz="2000" dirty="0" err="1" smtClean="0"/>
              <a:t>electricity</a:t>
            </a:r>
            <a:r>
              <a:rPr lang="hu-HU" sz="2000" dirty="0" smtClean="0"/>
              <a:t>? – </a:t>
            </a:r>
            <a:r>
              <a:rPr lang="hu-HU" sz="2000" dirty="0" err="1" smtClean="0"/>
              <a:t>practice</a:t>
            </a:r>
            <a:r>
              <a:rPr lang="hu-HU" sz="2000" dirty="0" smtClean="0"/>
              <a:t> C </a:t>
            </a:r>
            <a:r>
              <a:rPr lang="hu-HU" sz="2000" dirty="0" err="1" smtClean="0"/>
              <a:t>coding</a:t>
            </a:r>
            <a:r>
              <a:rPr lang="hu-HU" sz="2000" dirty="0" smtClean="0"/>
              <a:t>!</a:t>
            </a:r>
          </a:p>
          <a:p>
            <a:pPr lvl="1"/>
            <a:r>
              <a:rPr lang="hu-HU" sz="2000" dirty="0" err="1" smtClean="0"/>
              <a:t>what</a:t>
            </a:r>
            <a:r>
              <a:rPr lang="hu-HU" sz="2000" dirty="0" smtClean="0"/>
              <a:t> </a:t>
            </a:r>
            <a:r>
              <a:rPr lang="hu-HU" sz="2000" dirty="0" err="1" smtClean="0"/>
              <a:t>about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sour</a:t>
            </a:r>
            <a:r>
              <a:rPr lang="hu-HU" sz="2000" dirty="0" smtClean="0"/>
              <a:t> feeling </a:t>
            </a:r>
            <a:r>
              <a:rPr lang="hu-HU" sz="2000" dirty="0" err="1" smtClean="0"/>
              <a:t>because</a:t>
            </a:r>
            <a:r>
              <a:rPr lang="hu-HU" sz="2000" dirty="0" smtClean="0"/>
              <a:t> of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flops</a:t>
            </a:r>
            <a:r>
              <a:rPr lang="hu-HU" sz="2000" dirty="0" smtClean="0"/>
              <a:t>? – </a:t>
            </a:r>
            <a:r>
              <a:rPr lang="hu-HU" sz="2000" dirty="0" err="1" smtClean="0"/>
              <a:t>forget</a:t>
            </a:r>
            <a:r>
              <a:rPr lang="hu-HU" sz="2000" dirty="0" smtClean="0"/>
              <a:t> </a:t>
            </a:r>
            <a:r>
              <a:rPr lang="hu-HU" sz="2000" dirty="0" err="1" smtClean="0"/>
              <a:t>it</a:t>
            </a:r>
            <a:r>
              <a:rPr lang="hu-HU" sz="2000" dirty="0" smtClean="0"/>
              <a:t>, </a:t>
            </a:r>
            <a:r>
              <a:rPr lang="hu-HU" sz="2000" dirty="0" err="1" smtClean="0"/>
              <a:t>practice</a:t>
            </a:r>
            <a:r>
              <a:rPr lang="hu-HU" sz="2000" dirty="0" smtClean="0"/>
              <a:t> C!</a:t>
            </a:r>
          </a:p>
          <a:p>
            <a:pPr marL="0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916679"/>
            <a:ext cx="8946541" cy="20763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2165819" y="2592449"/>
            <a:ext cx="9404723" cy="1400530"/>
          </a:xfrm>
        </p:spPr>
        <p:txBody>
          <a:bodyPr/>
          <a:lstStyle/>
          <a:p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nice</a:t>
            </a:r>
            <a:r>
              <a:rPr lang="hu-HU" dirty="0" smtClean="0"/>
              <a:t> </a:t>
            </a:r>
            <a:r>
              <a:rPr lang="hu-HU" dirty="0" err="1" smtClean="0"/>
              <a:t>weekend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70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158</Words>
  <Application>Microsoft Office PowerPoint</Application>
  <PresentationFormat>Szélesvásznú</PresentationFormat>
  <Paragraphs>51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GFA     week 7</vt:lpstr>
      <vt:lpstr>Weekly review</vt:lpstr>
      <vt:lpstr>Goals for the week</vt:lpstr>
      <vt:lpstr>Project</vt:lpstr>
      <vt:lpstr>Expactations   for the forthcoming week</vt:lpstr>
      <vt:lpstr>Have a nice weekend!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46</cp:revision>
  <dcterms:created xsi:type="dcterms:W3CDTF">2017-05-05T13:15:20Z</dcterms:created>
  <dcterms:modified xsi:type="dcterms:W3CDTF">2017-06-16T15:06:09Z</dcterms:modified>
</cp:coreProperties>
</file>