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5" r:id="rId4"/>
    <p:sldId id="276" r:id="rId5"/>
    <p:sldId id="263" r:id="rId6"/>
    <p:sldId id="277" r:id="rId7"/>
    <p:sldId id="27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GFA -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err="1" smtClean="0"/>
              <a:t>after</a:t>
            </a:r>
            <a:r>
              <a:rPr lang="hu-HU" dirty="0" smtClean="0"/>
              <a:t> 3 </a:t>
            </a:r>
            <a:r>
              <a:rPr lang="hu-HU" dirty="0" err="1" smtClean="0"/>
              <a:t>weeks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77578"/>
            <a:ext cx="8825658" cy="861420"/>
          </a:xfrm>
        </p:spPr>
        <p:txBody>
          <a:bodyPr/>
          <a:lstStyle/>
          <a:p>
            <a:r>
              <a:rPr lang="hu-HU" dirty="0" smtClean="0"/>
              <a:t>Gyula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1st </a:t>
            </a:r>
            <a:r>
              <a:rPr lang="hu-HU" dirty="0" err="1" smtClean="0"/>
              <a:t>day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1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1. </a:t>
            </a:r>
            <a:r>
              <a:rPr lang="hu-HU" dirty="0" err="1" smtClean="0"/>
              <a:t>Stresszkezelés</a:t>
            </a:r>
            <a:r>
              <a:rPr lang="hu-HU" dirty="0" smtClean="0"/>
              <a:t> tréning</a:t>
            </a:r>
          </a:p>
          <a:p>
            <a:pPr marL="0" indent="0">
              <a:buNone/>
            </a:pPr>
            <a:endParaRPr lang="hu-HU" dirty="0" smtClean="0"/>
          </a:p>
          <a:p>
            <a:pPr marL="542925" indent="0">
              <a:buNone/>
            </a:pPr>
            <a:r>
              <a:rPr lang="hu-HU" dirty="0" smtClean="0"/>
              <a:t>most nyugodjak meg, lesz ez rosszabb…</a:t>
            </a:r>
          </a:p>
          <a:p>
            <a:pPr marL="542925" indent="0">
              <a:buNone/>
            </a:pPr>
            <a:endParaRPr lang="hu-HU" dirty="0" smtClean="0"/>
          </a:p>
          <a:p>
            <a:r>
              <a:rPr lang="hu-HU" dirty="0" smtClean="0"/>
              <a:t>2. </a:t>
            </a:r>
            <a:r>
              <a:rPr lang="hu-HU" dirty="0" smtClean="0"/>
              <a:t>Első áramkör összerakása a </a:t>
            </a:r>
            <a:r>
              <a:rPr lang="hu-HU" dirty="0" err="1" smtClean="0"/>
              <a:t>boardon</a:t>
            </a:r>
            <a:endParaRPr lang="hu-HU" dirty="0" smtClean="0"/>
          </a:p>
          <a:p>
            <a:endParaRPr lang="hu-HU" dirty="0" smtClean="0"/>
          </a:p>
          <a:p>
            <a:pPr lvl="1"/>
            <a:r>
              <a:rPr lang="hu-HU" dirty="0" smtClean="0"/>
              <a:t>először forrasztottam!</a:t>
            </a:r>
          </a:p>
          <a:p>
            <a:pPr lvl="1"/>
            <a:r>
              <a:rPr lang="hu-HU" dirty="0" smtClean="0"/>
              <a:t>sikerült életre kelteni egy </a:t>
            </a:r>
            <a:r>
              <a:rPr lang="hu-HU" dirty="0" err="1" smtClean="0"/>
              <a:t>led-et</a:t>
            </a:r>
            <a:r>
              <a:rPr lang="hu-HU" dirty="0" smtClean="0"/>
              <a:t>!</a:t>
            </a:r>
          </a:p>
          <a:p>
            <a:pPr lvl="1"/>
            <a:r>
              <a:rPr lang="hu-HU" dirty="0" smtClean="0"/>
              <a:t>apró lépés, de nekem mérföldkő!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sp>
        <p:nvSpPr>
          <p:cNvPr id="4" name="Lefelé nyíl 3"/>
          <p:cNvSpPr/>
          <p:nvPr/>
        </p:nvSpPr>
        <p:spPr>
          <a:xfrm>
            <a:off x="3217265" y="2181137"/>
            <a:ext cx="369116" cy="478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felé nyíl 6"/>
          <p:cNvSpPr/>
          <p:nvPr/>
        </p:nvSpPr>
        <p:spPr>
          <a:xfrm>
            <a:off x="3209138" y="3926159"/>
            <a:ext cx="369116" cy="478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további heti adag…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1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C bonyolódás – </a:t>
            </a:r>
            <a:r>
              <a:rPr lang="hu-HU" dirty="0" err="1" smtClean="0"/>
              <a:t>preprocessor</a:t>
            </a:r>
            <a:r>
              <a:rPr lang="hu-HU" dirty="0" smtClean="0"/>
              <a:t> </a:t>
            </a:r>
            <a:r>
              <a:rPr lang="hu-HU" dirty="0" err="1" smtClean="0"/>
              <a:t>macros</a:t>
            </a:r>
            <a:r>
              <a:rPr lang="hu-HU" dirty="0" smtClean="0"/>
              <a:t>, </a:t>
            </a:r>
            <a:r>
              <a:rPr lang="hu-HU" dirty="0" err="1" smtClean="0"/>
              <a:t>circular</a:t>
            </a:r>
            <a:r>
              <a:rPr lang="hu-HU" dirty="0" smtClean="0"/>
              <a:t> </a:t>
            </a:r>
            <a:r>
              <a:rPr lang="hu-HU" dirty="0" err="1" smtClean="0"/>
              <a:t>buffers</a:t>
            </a:r>
            <a:r>
              <a:rPr lang="hu-HU" dirty="0" smtClean="0"/>
              <a:t>, </a:t>
            </a:r>
            <a:r>
              <a:rPr lang="hu-HU" dirty="0" err="1" smtClean="0"/>
              <a:t>structures</a:t>
            </a:r>
            <a:r>
              <a:rPr lang="hu-HU" dirty="0" smtClean="0"/>
              <a:t>, </a:t>
            </a:r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allocation</a:t>
            </a:r>
            <a:r>
              <a:rPr lang="hu-HU" dirty="0" smtClean="0"/>
              <a:t>..</a:t>
            </a:r>
          </a:p>
          <a:p>
            <a:r>
              <a:rPr lang="hu-HU" dirty="0" smtClean="0"/>
              <a:t>MCU </a:t>
            </a:r>
            <a:r>
              <a:rPr lang="hu-HU" dirty="0" err="1" smtClean="0"/>
              <a:t>szelidítés</a:t>
            </a:r>
            <a:r>
              <a:rPr lang="hu-HU" dirty="0" smtClean="0"/>
              <a:t> – UART, SPI DAC, ADC</a:t>
            </a:r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Előrehaladás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1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C – egyre jobban átlátom, de még vannak sötét foltok…</a:t>
            </a:r>
          </a:p>
          <a:p>
            <a:r>
              <a:rPr lang="hu-HU" dirty="0" smtClean="0"/>
              <a:t>MCU – az utasítások, folyamatok követhetőbbek, </a:t>
            </a:r>
          </a:p>
          <a:p>
            <a:r>
              <a:rPr lang="hu-HU" dirty="0" smtClean="0"/>
              <a:t>az a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sheet</a:t>
            </a:r>
            <a:r>
              <a:rPr lang="hu-HU" dirty="0" smtClean="0"/>
              <a:t> már nem is annyira latin…</a:t>
            </a:r>
          </a:p>
          <a:p>
            <a:r>
              <a:rPr lang="hu-HU" dirty="0" smtClean="0"/>
              <a:t>Kapcsolás tudatos összeállítása!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életre kelt a Basic </a:t>
            </a:r>
            <a:r>
              <a:rPr lang="hu-HU" dirty="0" err="1" smtClean="0"/>
              <a:t>oscilloscope</a:t>
            </a:r>
            <a:endParaRPr lang="hu-HU" dirty="0" smtClean="0"/>
          </a:p>
          <a:p>
            <a:r>
              <a:rPr lang="hu-HU" dirty="0" smtClean="0"/>
              <a:t>a DC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generator</a:t>
            </a:r>
            <a:r>
              <a:rPr lang="hu-HU" dirty="0" smtClean="0"/>
              <a:t> pedig nem…</a:t>
            </a:r>
          </a:p>
          <a:p>
            <a:r>
              <a:rPr lang="hu-HU" dirty="0" smtClean="0"/>
              <a:t>de </a:t>
            </a:r>
            <a:r>
              <a:rPr lang="hu-HU" dirty="0" err="1" smtClean="0"/>
              <a:t>miééért</a:t>
            </a:r>
            <a:r>
              <a:rPr lang="hu-HU" dirty="0" smtClean="0"/>
              <a:t>? fekete mágia?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Teendők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C gyakorlás</a:t>
            </a:r>
          </a:p>
          <a:p>
            <a:r>
              <a:rPr lang="hu-HU" dirty="0" smtClean="0"/>
              <a:t>Ciklusok, </a:t>
            </a:r>
            <a:r>
              <a:rPr lang="hu-HU" dirty="0" err="1" smtClean="0"/>
              <a:t>loopok</a:t>
            </a:r>
            <a:r>
              <a:rPr lang="hu-HU" dirty="0" smtClean="0"/>
              <a:t>, </a:t>
            </a:r>
            <a:r>
              <a:rPr lang="hu-HU" dirty="0" err="1" smtClean="0"/>
              <a:t>bufferek</a:t>
            </a:r>
            <a:r>
              <a:rPr lang="hu-HU" dirty="0" smtClean="0"/>
              <a:t>, tömbök,</a:t>
            </a:r>
          </a:p>
          <a:p>
            <a:r>
              <a:rPr lang="hu-HU" dirty="0" smtClean="0"/>
              <a:t>pointerek!!</a:t>
            </a:r>
          </a:p>
          <a:p>
            <a:r>
              <a:rPr lang="hu-HU" dirty="0" smtClean="0"/>
              <a:t>memória allokáció, struktúrák</a:t>
            </a:r>
          </a:p>
          <a:p>
            <a:r>
              <a:rPr lang="hu-HU" dirty="0" smtClean="0"/>
              <a:t>C - lényegében mindent átismételni…</a:t>
            </a:r>
          </a:p>
          <a:p>
            <a:r>
              <a:rPr lang="hu-HU" dirty="0"/>
              <a:t>MCU struktúra áttekintése </a:t>
            </a:r>
            <a:r>
              <a:rPr lang="hu-HU" dirty="0" smtClean="0"/>
              <a:t>- milyen </a:t>
            </a:r>
            <a:r>
              <a:rPr lang="hu-HU" dirty="0"/>
              <a:t>regiszter mit csinál, milyen bitet hogy kapcsolok be, mit hol kell keresni a </a:t>
            </a:r>
            <a:r>
              <a:rPr lang="hu-HU" dirty="0" err="1"/>
              <a:t>datasheetben</a:t>
            </a:r>
            <a:r>
              <a:rPr lang="hu-HU" dirty="0"/>
              <a:t>..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rmAutofit/>
          </a:bodyPr>
          <a:lstStyle/>
          <a:p>
            <a:r>
              <a:rPr lang="hu-HU" dirty="0" smtClean="0"/>
              <a:t>tisztul a kép!</a:t>
            </a:r>
          </a:p>
          <a:p>
            <a:r>
              <a:rPr lang="hu-HU" dirty="0" smtClean="0"/>
              <a:t>a múlt heti káosz egyre megfoghatóbbnak látszik!</a:t>
            </a:r>
          </a:p>
          <a:p>
            <a:r>
              <a:rPr lang="hu-HU" dirty="0" smtClean="0"/>
              <a:t>még az MCU is </a:t>
            </a:r>
            <a:r>
              <a:rPr lang="hu-HU" dirty="0" err="1" smtClean="0"/>
              <a:t>megszelidíthetőnek</a:t>
            </a:r>
            <a:r>
              <a:rPr lang="hu-HU" dirty="0" smtClean="0"/>
              <a:t> tűnik!</a:t>
            </a:r>
            <a:endParaRPr lang="hu-HU" dirty="0" smtClean="0"/>
          </a:p>
          <a:p>
            <a:r>
              <a:rPr lang="hu-HU" dirty="0" smtClean="0"/>
              <a:t>van remény (</a:t>
            </a:r>
            <a:r>
              <a:rPr lang="hu-HU" dirty="0" smtClean="0"/>
              <a:t>?)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8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190</Words>
  <Application>Microsoft Office PowerPoint</Application>
  <PresentationFormat>Szélesvásznú</PresentationFormat>
  <Paragraphs>55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GFA -   after 3 weeks…</vt:lpstr>
      <vt:lpstr>1st day</vt:lpstr>
      <vt:lpstr>A további heti adag…</vt:lpstr>
      <vt:lpstr>Előrehaladás</vt:lpstr>
      <vt:lpstr>Project</vt:lpstr>
      <vt:lpstr>Teendők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22</cp:revision>
  <dcterms:created xsi:type="dcterms:W3CDTF">2017-05-05T13:15:20Z</dcterms:created>
  <dcterms:modified xsi:type="dcterms:W3CDTF">2017-05-19T14:50:49Z</dcterms:modified>
</cp:coreProperties>
</file>