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2017.05.05.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093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2017.05.05.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185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2017.05.05.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8945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2017.05.05.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8913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2017.05.05.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7334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2017.05.05.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5093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2017.05.05.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6726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2017.05.05.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2742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2017.05.05.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097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2017.05.05.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6926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2017.05.05.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2636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2017.05.05.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4284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2017.05.05.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7989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2017.05.05.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823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2017.05.05.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8254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2017.05.05.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8699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2017.05.05.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480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3671187-7C4B-436D-B773-CC4CD20F54DE}" type="datetimeFigureOut">
              <a:rPr lang="hu-HU" smtClean="0"/>
              <a:t>2017.05.05.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71710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GFA - </a:t>
            </a:r>
            <a:br>
              <a:rPr lang="hu-HU" dirty="0" smtClean="0"/>
            </a:br>
            <a:r>
              <a:rPr lang="hu-HU" dirty="0" smtClean="0"/>
              <a:t>	első benyomások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154955" y="5077578"/>
            <a:ext cx="8825658" cy="861420"/>
          </a:xfrm>
        </p:spPr>
        <p:txBody>
          <a:bodyPr/>
          <a:lstStyle/>
          <a:p>
            <a:r>
              <a:rPr lang="hu-HU" dirty="0" smtClean="0"/>
              <a:t>Gyula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649" y="397111"/>
            <a:ext cx="3063242" cy="60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Közeg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4293" y="1663346"/>
            <a:ext cx="8946541" cy="4195481"/>
          </a:xfrm>
        </p:spPr>
        <p:txBody>
          <a:bodyPr>
            <a:normAutofit fontScale="92500" lnSpcReduction="10000"/>
          </a:bodyPr>
          <a:lstStyle/>
          <a:p>
            <a:r>
              <a:rPr lang="hu-HU" dirty="0" smtClean="0"/>
              <a:t>kiváló hangulat</a:t>
            </a:r>
          </a:p>
          <a:p>
            <a:r>
              <a:rPr lang="hu-HU" dirty="0" smtClean="0"/>
              <a:t>remek közösség</a:t>
            </a:r>
          </a:p>
          <a:p>
            <a:r>
              <a:rPr lang="hu-HU" dirty="0" smtClean="0"/>
              <a:t>laza, oldott légkör</a:t>
            </a:r>
          </a:p>
          <a:p>
            <a:r>
              <a:rPr lang="hu-HU" dirty="0" smtClean="0"/>
              <a:t>közvetlenség</a:t>
            </a:r>
          </a:p>
          <a:p>
            <a:endParaRPr lang="hu-HU" dirty="0"/>
          </a:p>
          <a:p>
            <a:endParaRPr lang="hu-HU" dirty="0" smtClean="0"/>
          </a:p>
          <a:p>
            <a:pPr marL="0" indent="0" algn="ctr">
              <a:buNone/>
            </a:pPr>
            <a:r>
              <a:rPr lang="hu-HU" dirty="0" smtClean="0"/>
              <a:t>nincs kellemetlen érzés, nem érzem „</a:t>
            </a:r>
            <a:r>
              <a:rPr lang="hu-HU" dirty="0" err="1" smtClean="0"/>
              <a:t>cikinek</a:t>
            </a:r>
            <a:r>
              <a:rPr lang="hu-HU" dirty="0" smtClean="0"/>
              <a:t>”, amikor én lemaradok, és kérdeznem kell…</a:t>
            </a:r>
          </a:p>
          <a:p>
            <a:pPr marL="0" indent="0" algn="ctr">
              <a:buNone/>
            </a:pPr>
            <a:endParaRPr lang="hu-HU" dirty="0"/>
          </a:p>
          <a:p>
            <a:pPr marL="0" indent="0" algn="ctr">
              <a:buNone/>
            </a:pPr>
            <a:endParaRPr lang="hu-HU" dirty="0" smtClean="0"/>
          </a:p>
          <a:p>
            <a:pPr marL="0" indent="0" algn="ctr">
              <a:buNone/>
            </a:pPr>
            <a:r>
              <a:rPr lang="hu-HU" dirty="0" smtClean="0"/>
              <a:t>Az </a:t>
            </a:r>
            <a:r>
              <a:rPr lang="hu-HU" dirty="0"/>
              <a:t>eredményes előrehaladást nem gátolja </a:t>
            </a:r>
            <a:r>
              <a:rPr lang="hu-HU" dirty="0" smtClean="0"/>
              <a:t>feszengés!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endParaRPr lang="hu-HU" dirty="0"/>
          </a:p>
        </p:txBody>
      </p:sp>
      <p:sp>
        <p:nvSpPr>
          <p:cNvPr id="4" name="Lefelé nyíl 3"/>
          <p:cNvSpPr/>
          <p:nvPr/>
        </p:nvSpPr>
        <p:spPr>
          <a:xfrm>
            <a:off x="5142923" y="3228014"/>
            <a:ext cx="309490" cy="6189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772" y="4691852"/>
            <a:ext cx="365792" cy="646232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001" y="352570"/>
            <a:ext cx="3060457" cy="60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46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Tananyag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4293" y="1663346"/>
            <a:ext cx="8946541" cy="4195481"/>
          </a:xfrm>
        </p:spPr>
        <p:txBody>
          <a:bodyPr>
            <a:normAutofit/>
          </a:bodyPr>
          <a:lstStyle/>
          <a:p>
            <a:r>
              <a:rPr lang="hu-HU" dirty="0" smtClean="0"/>
              <a:t>jól strukturált, előre megtervezett</a:t>
            </a:r>
          </a:p>
          <a:p>
            <a:r>
              <a:rPr lang="hu-HU" dirty="0" smtClean="0"/>
              <a:t>nyomon követhető a </a:t>
            </a:r>
            <a:r>
              <a:rPr lang="hu-HU" dirty="0" err="1" smtClean="0"/>
              <a:t>GitHub-ról</a:t>
            </a:r>
            <a:endParaRPr lang="hu-HU" dirty="0" smtClean="0"/>
          </a:p>
          <a:p>
            <a:r>
              <a:rPr lang="hu-HU" dirty="0" smtClean="0"/>
              <a:t>érdekesek és jól szemléltetőek a „házi feladat” videók, melyek kiválóan segítik az elektromosságtani és informatikai alapismeretek megértését</a:t>
            </a:r>
          </a:p>
          <a:p>
            <a:r>
              <a:rPr lang="hu-HU" dirty="0" smtClean="0"/>
              <a:t>nagyon hasznos a videókban látottak másnapi átbeszélése</a:t>
            </a:r>
          </a:p>
          <a:p>
            <a:r>
              <a:rPr lang="hu-HU" dirty="0" smtClean="0"/>
              <a:t>érthetőek </a:t>
            </a:r>
            <a:r>
              <a:rPr lang="hu-HU" dirty="0"/>
              <a:t>a </a:t>
            </a:r>
            <a:r>
              <a:rPr lang="hu-HU" dirty="0" err="1"/>
              <a:t>workshop</a:t>
            </a:r>
            <a:r>
              <a:rPr lang="hu-HU" dirty="0"/>
              <a:t> feladatok</a:t>
            </a:r>
          </a:p>
          <a:p>
            <a:r>
              <a:rPr lang="hu-HU" dirty="0" smtClean="0"/>
              <a:t>nehézség: nekem minden új, ami programozás, ezért számomra nehéz, de a </a:t>
            </a:r>
            <a:r>
              <a:rPr lang="hu-HU" dirty="0" err="1" smtClean="0"/>
              <a:t>workshopokon</a:t>
            </a:r>
            <a:r>
              <a:rPr lang="hu-HU" dirty="0" smtClean="0"/>
              <a:t> én is előre tudok haladni és sikerélménnyel tudom zárni a napokat </a:t>
            </a: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001" y="352570"/>
            <a:ext cx="3060457" cy="60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21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Első heti tanulmányok…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4293" y="1663346"/>
            <a:ext cx="8946541" cy="4195481"/>
          </a:xfrm>
        </p:spPr>
        <p:txBody>
          <a:bodyPr>
            <a:normAutofit/>
          </a:bodyPr>
          <a:lstStyle/>
          <a:p>
            <a:r>
              <a:rPr lang="hu-HU" dirty="0" smtClean="0"/>
              <a:t>a képzés rendszerének megismerése (órarend, képzési blokkok – </a:t>
            </a:r>
            <a:r>
              <a:rPr lang="hu-HU" dirty="0" err="1" smtClean="0"/>
              <a:t>check-in</a:t>
            </a:r>
            <a:r>
              <a:rPr lang="hu-HU" dirty="0" smtClean="0"/>
              <a:t>, </a:t>
            </a:r>
            <a:r>
              <a:rPr lang="hu-HU" dirty="0" err="1" smtClean="0"/>
              <a:t>workshop</a:t>
            </a:r>
            <a:r>
              <a:rPr lang="hu-HU" dirty="0" smtClean="0"/>
              <a:t>, </a:t>
            </a:r>
            <a:r>
              <a:rPr lang="hu-HU" dirty="0" err="1" smtClean="0"/>
              <a:t>material</a:t>
            </a:r>
            <a:r>
              <a:rPr lang="hu-HU" dirty="0" smtClean="0"/>
              <a:t> </a:t>
            </a:r>
            <a:r>
              <a:rPr lang="hu-HU" dirty="0" err="1" smtClean="0"/>
              <a:t>review</a:t>
            </a:r>
            <a:r>
              <a:rPr lang="hu-HU" dirty="0" smtClean="0"/>
              <a:t>)</a:t>
            </a:r>
          </a:p>
          <a:p>
            <a:r>
              <a:rPr lang="hu-HU" dirty="0" smtClean="0"/>
              <a:t>hardver alapok – felületes áttekintés (CPU, input, bit, stb.)</a:t>
            </a:r>
          </a:p>
          <a:p>
            <a:r>
              <a:rPr lang="hu-HU" dirty="0" smtClean="0"/>
              <a:t>elektronikai alapok – főbb fizikai jellemzők (töltés, áram, feszültség, ellenállás, stb.)</a:t>
            </a:r>
          </a:p>
          <a:p>
            <a:r>
              <a:rPr lang="hu-HU" dirty="0" smtClean="0"/>
              <a:t>számrendszerek közti átváltás</a:t>
            </a:r>
          </a:p>
          <a:p>
            <a:r>
              <a:rPr lang="hu-HU" dirty="0" smtClean="0"/>
              <a:t>Micro:bit programozás alapjai – elemi feladatok a szöveg megjelenítéstől, </a:t>
            </a:r>
            <a:r>
              <a:rPr lang="hu-HU" dirty="0" err="1" smtClean="0"/>
              <a:t>led-felvillantástól</a:t>
            </a:r>
            <a:r>
              <a:rPr lang="hu-HU" dirty="0" smtClean="0"/>
              <a:t> kezdve az eszköz soros </a:t>
            </a:r>
            <a:r>
              <a:rPr lang="hu-HU" dirty="0" err="1" smtClean="0"/>
              <a:t>portján</a:t>
            </a:r>
            <a:r>
              <a:rPr lang="hu-HU" dirty="0" smtClean="0"/>
              <a:t> keresztül való kommunikációig, ciklusok, logikai elágazások használatával</a:t>
            </a:r>
          </a:p>
          <a:p>
            <a:r>
              <a:rPr lang="hu-HU" dirty="0" smtClean="0"/>
              <a:t>nekem tetszik </a:t>
            </a:r>
            <a:r>
              <a:rPr lang="hu-HU" dirty="0" smtClean="0">
                <a:sym typeface="Wingdings" panose="05000000000000000000" pitchFamily="2" charset="2"/>
              </a:rPr>
              <a:t></a:t>
            </a:r>
            <a:endParaRPr lang="hu-HU" dirty="0" smtClean="0"/>
          </a:p>
          <a:p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001" y="352570"/>
            <a:ext cx="3060457" cy="60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74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Legek…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4293" y="1663346"/>
            <a:ext cx="8946541" cy="4195481"/>
          </a:xfrm>
        </p:spPr>
        <p:txBody>
          <a:bodyPr>
            <a:normAutofit/>
          </a:bodyPr>
          <a:lstStyle/>
          <a:p>
            <a:r>
              <a:rPr lang="hu-HU" dirty="0" smtClean="0"/>
              <a:t>legintenzívebb élmény: a csapatépítés során megismerni egymást</a:t>
            </a:r>
          </a:p>
          <a:p>
            <a:r>
              <a:rPr lang="hu-HU" dirty="0"/>
              <a:t>legérdekesebb videó: elektronika </a:t>
            </a:r>
            <a:r>
              <a:rPr lang="hu-HU" dirty="0" smtClean="0"/>
              <a:t>alapjai, CPU működése</a:t>
            </a:r>
          </a:p>
          <a:p>
            <a:r>
              <a:rPr lang="hu-HU" dirty="0" smtClean="0"/>
              <a:t>leginkább </a:t>
            </a:r>
            <a:r>
              <a:rPr lang="hu-HU" dirty="0"/>
              <a:t>tetsző feladat: chat-szoba a soros port és rádió csatorna használatával</a:t>
            </a:r>
          </a:p>
          <a:p>
            <a:r>
              <a:rPr lang="hu-HU" dirty="0" smtClean="0"/>
              <a:t>legnehezebb feladat: Micro:bit bináris konverzió ciklussal való lekövetése; vízmérték</a:t>
            </a:r>
          </a:p>
          <a:p>
            <a:endParaRPr lang="hu-HU" dirty="0" smtClean="0"/>
          </a:p>
          <a:p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001" y="352570"/>
            <a:ext cx="3060457" cy="60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413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Legek…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4293" y="1663346"/>
            <a:ext cx="8946541" cy="4195481"/>
          </a:xfrm>
        </p:spPr>
        <p:txBody>
          <a:bodyPr>
            <a:normAutofit/>
          </a:bodyPr>
          <a:lstStyle/>
          <a:p>
            <a:r>
              <a:rPr lang="hu-HU" dirty="0" smtClean="0"/>
              <a:t>leghosszabb feladat: Micro:bit bináris konverzió ciklussal való lekövetése – először elkészült manuálisan, 10 változóval…</a:t>
            </a:r>
          </a:p>
          <a:p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001" y="352570"/>
            <a:ext cx="3060457" cy="603556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413" y="2425219"/>
            <a:ext cx="10247587" cy="432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287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Legek…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4293" y="1663346"/>
            <a:ext cx="8946541" cy="4195481"/>
          </a:xfrm>
        </p:spPr>
        <p:txBody>
          <a:bodyPr>
            <a:normAutofit/>
          </a:bodyPr>
          <a:lstStyle/>
          <a:p>
            <a:r>
              <a:rPr lang="hu-HU" dirty="0" smtClean="0"/>
              <a:t>leghosszabb feladat: Micro:bit bináris konverzió ciklussal való lekövetése – majd ciklussal is, korlátozás nélkül – </a:t>
            </a:r>
            <a:r>
              <a:rPr lang="hu-HU" dirty="0" err="1" smtClean="0"/>
              <a:t>juhhé</a:t>
            </a:r>
            <a:r>
              <a:rPr lang="hu-HU" dirty="0" smtClean="0"/>
              <a:t>! </a:t>
            </a:r>
            <a:r>
              <a:rPr lang="hu-HU" dirty="0" smtClean="0">
                <a:sym typeface="Wingdings" panose="05000000000000000000" pitchFamily="2" charset="2"/>
              </a:rPr>
              <a:t></a:t>
            </a:r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001" y="352570"/>
            <a:ext cx="3060457" cy="603556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170" y="2355997"/>
            <a:ext cx="65627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799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135</TotalTime>
  <Words>270</Words>
  <Application>Microsoft Office PowerPoint</Application>
  <PresentationFormat>Szélesvásznú</PresentationFormat>
  <Paragraphs>38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Ion</vt:lpstr>
      <vt:lpstr>GFA -   első benyomások</vt:lpstr>
      <vt:lpstr>Közeg</vt:lpstr>
      <vt:lpstr>Tananyag</vt:lpstr>
      <vt:lpstr>Első heti tanulmányok…</vt:lpstr>
      <vt:lpstr>Legek…</vt:lpstr>
      <vt:lpstr>Legek…</vt:lpstr>
      <vt:lpstr>Legek…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Rasztovich Gyula</dc:creator>
  <cp:lastModifiedBy>Rasztovich Gyula</cp:lastModifiedBy>
  <cp:revision>11</cp:revision>
  <dcterms:created xsi:type="dcterms:W3CDTF">2017-05-05T13:15:20Z</dcterms:created>
  <dcterms:modified xsi:type="dcterms:W3CDTF">2017-05-05T15:30:22Z</dcterms:modified>
</cp:coreProperties>
</file>