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3" r:id="rId8"/>
    <p:sldId id="270" r:id="rId9"/>
    <p:sldId id="264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smtClean="0"/>
              <a:t>két hét után…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77578"/>
            <a:ext cx="8825658" cy="861420"/>
          </a:xfrm>
        </p:spPr>
        <p:txBody>
          <a:bodyPr/>
          <a:lstStyle/>
          <a:p>
            <a:r>
              <a:rPr lang="hu-HU" dirty="0" smtClean="0"/>
              <a:t>Gyula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C! C! C!</a:t>
            </a:r>
          </a:p>
          <a:p>
            <a:r>
              <a:rPr lang="hu-HU" dirty="0" smtClean="0"/>
              <a:t>teljes heti anyagot átismételni!</a:t>
            </a:r>
          </a:p>
          <a:p>
            <a:r>
              <a:rPr lang="hu-HU" dirty="0" smtClean="0"/>
              <a:t>sokat gyakorolni!!</a:t>
            </a:r>
          </a:p>
          <a:p>
            <a:r>
              <a:rPr lang="hu-HU" dirty="0" smtClean="0"/>
              <a:t>egyelőre a </a:t>
            </a:r>
            <a:r>
              <a:rPr lang="hu-HU" dirty="0" err="1" smtClean="0"/>
              <a:t>mikrovezérlő</a:t>
            </a:r>
            <a:r>
              <a:rPr lang="hu-HU" dirty="0" smtClean="0"/>
              <a:t> </a:t>
            </a:r>
            <a:r>
              <a:rPr lang="hu-HU" dirty="0" err="1" smtClean="0"/>
              <a:t>megszelidítése</a:t>
            </a:r>
            <a:r>
              <a:rPr lang="hu-HU" dirty="0" smtClean="0"/>
              <a:t> még nem az én ligám…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70" y="1853248"/>
            <a:ext cx="3554324" cy="35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Start / </a:t>
            </a:r>
            <a:r>
              <a:rPr lang="hu-HU" dirty="0" err="1" smtClean="0"/>
              <a:t>expectation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02" y="1953396"/>
            <a:ext cx="4932589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reality</a:t>
            </a:r>
            <a:r>
              <a:rPr lang="hu-HU" dirty="0" smtClean="0"/>
              <a:t>…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sp>
        <p:nvSpPr>
          <p:cNvPr id="8" name="AutoShape 2" descr="Image result for it aint a piece of cake"/>
          <p:cNvSpPr>
            <a:spLocks noChangeAspect="1" noChangeArrowheads="1"/>
          </p:cNvSpPr>
          <p:nvPr/>
        </p:nvSpPr>
        <p:spPr bwMode="auto">
          <a:xfrm>
            <a:off x="1765434" y="1953396"/>
            <a:ext cx="4403546" cy="44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94" y="1721576"/>
            <a:ext cx="5336537" cy="41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Csak pár új dolog 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git</a:t>
            </a:r>
            <a:endParaRPr lang="hu-HU" dirty="0" smtClean="0"/>
          </a:p>
          <a:p>
            <a:r>
              <a:rPr lang="hu-HU" dirty="0" smtClean="0"/>
              <a:t>C</a:t>
            </a:r>
          </a:p>
          <a:p>
            <a:r>
              <a:rPr lang="hu-HU" dirty="0" err="1" smtClean="0"/>
              <a:t>Atmel</a:t>
            </a:r>
            <a:r>
              <a:rPr lang="hu-HU" dirty="0" smtClean="0"/>
              <a:t> </a:t>
            </a:r>
            <a:r>
              <a:rPr lang="hu-HU" dirty="0" err="1" smtClean="0"/>
              <a:t>Microcontroller</a:t>
            </a:r>
            <a:endParaRPr lang="hu-HU" dirty="0" smtClean="0"/>
          </a:p>
          <a:p>
            <a:r>
              <a:rPr lang="hu-HU" dirty="0" smtClean="0"/>
              <a:t>de semmi matek…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git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C</a:t>
            </a:r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51" y="2189006"/>
            <a:ext cx="1351612" cy="135161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1" y="3149781"/>
            <a:ext cx="27860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1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Atmel</a:t>
            </a:r>
            <a:r>
              <a:rPr lang="hu-HU" dirty="0" smtClean="0"/>
              <a:t> </a:t>
            </a:r>
            <a:r>
              <a:rPr lang="hu-HU" dirty="0" err="1" smtClean="0"/>
              <a:t>Microcontroller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28" y="2470628"/>
            <a:ext cx="4333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Anagramma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11" y="956126"/>
            <a:ext cx="7239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 smtClean="0"/>
              <a:t>Polindrom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26" y="2178609"/>
            <a:ext cx="3345494" cy="2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10628"/>
          </a:xfrm>
        </p:spPr>
        <p:txBody>
          <a:bodyPr/>
          <a:lstStyle/>
          <a:p>
            <a:r>
              <a:rPr lang="hu-HU" dirty="0" smtClean="0"/>
              <a:t>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1663346"/>
            <a:ext cx="8946541" cy="4195481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00" y="1763494"/>
            <a:ext cx="5138738" cy="42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57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GFA -   két hét után…</vt:lpstr>
      <vt:lpstr>Start / expectation</vt:lpstr>
      <vt:lpstr>reality…</vt:lpstr>
      <vt:lpstr>Csak pár új dolog …</vt:lpstr>
      <vt:lpstr>Előrehaladás</vt:lpstr>
      <vt:lpstr>Előrehaladás</vt:lpstr>
      <vt:lpstr>Project</vt:lpstr>
      <vt:lpstr>Project</vt:lpstr>
      <vt:lpstr>Project</vt:lpstr>
      <vt:lpstr>Tanulság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14</cp:revision>
  <dcterms:created xsi:type="dcterms:W3CDTF">2017-05-05T13:15:20Z</dcterms:created>
  <dcterms:modified xsi:type="dcterms:W3CDTF">2017-05-12T14:21:09Z</dcterms:modified>
</cp:coreProperties>
</file>