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64" r:id="rId4"/>
    <p:sldId id="258" r:id="rId5"/>
    <p:sldId id="263" r:id="rId6"/>
    <p:sldId id="268" r:id="rId7"/>
    <p:sldId id="266" r:id="rId8"/>
    <p:sldId id="267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38" y="5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9C97069-FE8F-4705-AE21-E8F2FA7D89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DB45-B258-49CE-9987-20FEB199291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624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7069-FE8F-4705-AE21-E8F2FA7D89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DB45-B258-49CE-9987-20FEB199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7069-FE8F-4705-AE21-E8F2FA7D89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DB45-B258-49CE-9987-20FEB19929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9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7069-FE8F-4705-AE21-E8F2FA7D89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DB45-B258-49CE-9987-20FEB199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3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7069-FE8F-4705-AE21-E8F2FA7D89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DB45-B258-49CE-9987-20FEB19929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717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7069-FE8F-4705-AE21-E8F2FA7D89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DB45-B258-49CE-9987-20FEB199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7069-FE8F-4705-AE21-E8F2FA7D89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DB45-B258-49CE-9987-20FEB199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7069-FE8F-4705-AE21-E8F2FA7D89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DB45-B258-49CE-9987-20FEB199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7069-FE8F-4705-AE21-E8F2FA7D89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DB45-B258-49CE-9987-20FEB199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7069-FE8F-4705-AE21-E8F2FA7D89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DB45-B258-49CE-9987-20FEB199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7069-FE8F-4705-AE21-E8F2FA7D89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DB45-B258-49CE-9987-20FEB19929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9C97069-FE8F-4705-AE21-E8F2FA7D899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F4DB45-B258-49CE-9987-20FEB19929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011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4457-DA76-44A7-AC7D-E26E5BC1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B69C5-1A71-48F8-8CB9-85E2816E4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6238" y="5351785"/>
            <a:ext cx="2998265" cy="500375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Ray Zhang</a:t>
            </a:r>
          </a:p>
        </p:txBody>
      </p:sp>
      <p:pic>
        <p:nvPicPr>
          <p:cNvPr id="19" name="Graphic 6" descr="Lightbulb">
            <a:extLst>
              <a:ext uri="{FF2B5EF4-FFF2-40B4-BE49-F238E27FC236}">
                <a16:creationId xmlns:a16="http://schemas.microsoft.com/office/drawing/2014/main" id="{C57A5F33-A628-466F-8E1F-FA6964830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4457-DA76-44A7-AC7D-E26E5BC1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034" y="365759"/>
            <a:ext cx="9144000" cy="962706"/>
          </a:xfrm>
        </p:spPr>
        <p:txBody>
          <a:bodyPr/>
          <a:lstStyle/>
          <a:p>
            <a:pPr algn="l"/>
            <a:r>
              <a:rPr lang="en-US" dirty="0"/>
              <a:t>Demo:</a:t>
            </a:r>
          </a:p>
        </p:txBody>
      </p:sp>
    </p:spTree>
    <p:extLst>
      <p:ext uri="{BB962C8B-B14F-4D97-AF65-F5344CB8AC3E}">
        <p14:creationId xmlns:p14="http://schemas.microsoft.com/office/powerpoint/2010/main" val="388330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4457-DA76-44A7-AC7D-E26E5BC1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" y="316292"/>
            <a:ext cx="3385969" cy="146304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B69C5-1A71-48F8-8CB9-85E2816E4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6569" y="1380728"/>
            <a:ext cx="7153833" cy="3697941"/>
          </a:xfrm>
        </p:spPr>
        <p:txBody>
          <a:bodyPr>
            <a:noAutofit/>
          </a:bodyPr>
          <a:lstStyle/>
          <a:p>
            <a:r>
              <a:rPr lang="en-US" sz="2800" dirty="0"/>
              <a:t>1. Get more data on the real-estate website</a:t>
            </a:r>
          </a:p>
          <a:p>
            <a:r>
              <a:rPr lang="en-US" sz="2800" dirty="0"/>
              <a:t>2. Try others model</a:t>
            </a:r>
          </a:p>
          <a:p>
            <a:r>
              <a:rPr lang="en-US" sz="2800" dirty="0"/>
              <a:t>3. Add more information on data visualizing</a:t>
            </a:r>
          </a:p>
        </p:txBody>
      </p:sp>
    </p:spTree>
    <p:extLst>
      <p:ext uri="{BB962C8B-B14F-4D97-AF65-F5344CB8AC3E}">
        <p14:creationId xmlns:p14="http://schemas.microsoft.com/office/powerpoint/2010/main" val="175288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4457-DA76-44A7-AC7D-E26E5BC1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9301" y="2282251"/>
            <a:ext cx="3200401" cy="14630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B69C5-1A71-48F8-8CB9-85E2816E4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4457-DA76-44A7-AC7D-E26E5BC1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936" y="132875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Process of my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7C678-165D-42D3-99CF-E8664822F595}"/>
              </a:ext>
            </a:extLst>
          </p:cNvPr>
          <p:cNvSpPr/>
          <p:nvPr/>
        </p:nvSpPr>
        <p:spPr>
          <a:xfrm>
            <a:off x="2645658" y="4873783"/>
            <a:ext cx="10202091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559D60-B955-4FC3-B68A-29C95E70A5D2}"/>
              </a:ext>
            </a:extLst>
          </p:cNvPr>
          <p:cNvSpPr/>
          <p:nvPr/>
        </p:nvSpPr>
        <p:spPr>
          <a:xfrm>
            <a:off x="1023936" y="2495113"/>
            <a:ext cx="1233905" cy="933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crawling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3AA1E2-D1CE-4015-A095-5834CCCB3CDF}"/>
              </a:ext>
            </a:extLst>
          </p:cNvPr>
          <p:cNvSpPr/>
          <p:nvPr/>
        </p:nvSpPr>
        <p:spPr>
          <a:xfrm>
            <a:off x="3030584" y="2495113"/>
            <a:ext cx="1619116" cy="933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pre-processing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EBD3E2-7213-4511-B751-50E58A6AB800}"/>
              </a:ext>
            </a:extLst>
          </p:cNvPr>
          <p:cNvSpPr/>
          <p:nvPr/>
        </p:nvSpPr>
        <p:spPr>
          <a:xfrm>
            <a:off x="8630234" y="2522575"/>
            <a:ext cx="1799962" cy="933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predicted result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D32C62-7730-4893-B9E6-8DD4421F38E0}"/>
              </a:ext>
            </a:extLst>
          </p:cNvPr>
          <p:cNvSpPr/>
          <p:nvPr/>
        </p:nvSpPr>
        <p:spPr>
          <a:xfrm>
            <a:off x="5892027" y="2522576"/>
            <a:ext cx="1233905" cy="933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Establish 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17A3F2-533C-4078-BF32-4A85FAB69923}"/>
              </a:ext>
            </a:extLst>
          </p:cNvPr>
          <p:cNvSpPr/>
          <p:nvPr/>
        </p:nvSpPr>
        <p:spPr>
          <a:xfrm>
            <a:off x="5892027" y="4369859"/>
            <a:ext cx="1233905" cy="12366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Embed model into flask app 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D356BD-DB5C-40FE-9DC6-295D6E0FD48A}"/>
              </a:ext>
            </a:extLst>
          </p:cNvPr>
          <p:cNvSpPr/>
          <p:nvPr/>
        </p:nvSpPr>
        <p:spPr>
          <a:xfrm>
            <a:off x="8479541" y="4318210"/>
            <a:ext cx="2101347" cy="13399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 </a:t>
            </a:r>
            <a:r>
              <a:rPr lang="en-US"/>
              <a:t>up result on the map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7751BF-F60F-483C-98B2-413E2371BDA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257841" y="2962057"/>
            <a:ext cx="772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FD12C5-AAF4-4F2B-AD5D-7F168C9EBFCD}"/>
              </a:ext>
            </a:extLst>
          </p:cNvPr>
          <p:cNvCxnSpPr/>
          <p:nvPr/>
        </p:nvCxnSpPr>
        <p:spPr>
          <a:xfrm>
            <a:off x="4687819" y="2962057"/>
            <a:ext cx="1157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CD07F9-958B-4FD0-84CB-DC372DA75F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508980" y="3456463"/>
            <a:ext cx="0" cy="91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BEA4FE-CBF3-4773-A2E7-E22AFCB697CD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7125932" y="2989519"/>
            <a:ext cx="15043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1E14F7-520A-45C0-8529-B6CBCD76445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9530215" y="3456462"/>
            <a:ext cx="0" cy="86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A63225-C472-4B95-8A25-7AF9678918A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125932" y="4988168"/>
            <a:ext cx="13536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4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F46358-0DB7-443D-99CD-E17948D19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1A1EAE-357C-4E0F-B9D2-FA8CCF1A0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1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7B630-7938-49A1-B75C-E220636D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 dirty="0">
                <a:solidFill>
                  <a:srgbClr val="FFFFFF"/>
                </a:solidFill>
              </a:rPr>
              <a:t>Raw data</a:t>
            </a:r>
            <a:endParaRPr lang="en-US" spc="100">
              <a:solidFill>
                <a:srgbClr val="FFFFFF"/>
              </a:solidFill>
            </a:endParaRPr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F5F9DA0-3927-4F1E-8034-BF85A80103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4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8311B-FB08-4A43-8957-6AEB6E43E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306" y="917725"/>
            <a:ext cx="3847437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Note: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Ownership:                    Freehold:1,Leasehold:2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New House: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	Residential:0,  	Residential(New Build):1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rgbClr val="FFFFFF"/>
                </a:solidFill>
              </a:rPr>
              <a:t>NoBed</a:t>
            </a:r>
            <a:r>
              <a:rPr lang="en-US" sz="2400" dirty="0">
                <a:solidFill>
                  <a:srgbClr val="FFFFFF"/>
                </a:solidFill>
              </a:rPr>
              <a:t> :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        	Number of the      bedrooms</a:t>
            </a:r>
          </a:p>
        </p:txBody>
      </p:sp>
    </p:spTree>
    <p:extLst>
      <p:ext uri="{BB962C8B-B14F-4D97-AF65-F5344CB8AC3E}">
        <p14:creationId xmlns:p14="http://schemas.microsoft.com/office/powerpoint/2010/main" val="199065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3BC4B3A0-3938-4EC0-A6FC-8CEDDB5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F7521677-ED76-46E9-872D-BFC3998D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B4457-DA76-44A7-AC7D-E26E5BC1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Raw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B69C5-1A71-48F8-8CB9-85E2816E4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>
                <a:solidFill>
                  <a:srgbClr val="FFFFFF"/>
                </a:solidFill>
              </a:rPr>
              <a:t>The distribution of Prices</a:t>
            </a:r>
          </a:p>
        </p:txBody>
      </p: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96C6E9B3-1D36-403B-BFB4-D168E11FE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rgbClr val="4577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CB5DE-BC04-4993-8BA3-F6D40F5C89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49"/>
          <a:stretch/>
        </p:blipFill>
        <p:spPr>
          <a:xfrm>
            <a:off x="5468548" y="10"/>
            <a:ext cx="672017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9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abinet, text, indoor&#10;&#10;Description automatically generated">
            <a:extLst>
              <a:ext uri="{FF2B5EF4-FFF2-40B4-BE49-F238E27FC236}">
                <a16:creationId xmlns:a16="http://schemas.microsoft.com/office/drawing/2014/main" id="{153980E2-F672-42AD-8AED-5F3D9310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8881"/>
            <a:ext cx="10905066" cy="42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0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A1490EB7-D52F-481E-8E6A-9AAFBDF3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8881"/>
            <a:ext cx="10905066" cy="42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0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0CAAE69F-18C3-41C9-A9FC-DFB291C8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8881"/>
            <a:ext cx="10905066" cy="42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3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water, sky&#10;&#10;Description automatically generated">
            <a:extLst>
              <a:ext uri="{FF2B5EF4-FFF2-40B4-BE49-F238E27FC236}">
                <a16:creationId xmlns:a16="http://schemas.microsoft.com/office/drawing/2014/main" id="{A48C818F-3AA1-4840-9151-BCF94DBD4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8881"/>
            <a:ext cx="10905066" cy="42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7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4457-DA76-44A7-AC7D-E26E5BC1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87" y="257508"/>
            <a:ext cx="4145921" cy="1463040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B69C5-1A71-48F8-8CB9-85E2816E4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9054" y="2090057"/>
            <a:ext cx="5553892" cy="2005149"/>
          </a:xfrm>
        </p:spPr>
        <p:txBody>
          <a:bodyPr>
            <a:normAutofit/>
          </a:bodyPr>
          <a:lstStyle/>
          <a:p>
            <a:r>
              <a:rPr lang="en-US" sz="4400" dirty="0"/>
              <a:t>Linear Regression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64465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House price prediction</vt:lpstr>
      <vt:lpstr>Process of my work</vt:lpstr>
      <vt:lpstr>Raw data</vt:lpstr>
      <vt:lpstr>Raw Data analysis</vt:lpstr>
      <vt:lpstr>PowerPoint Presentation</vt:lpstr>
      <vt:lpstr>PowerPoint Presentation</vt:lpstr>
      <vt:lpstr>PowerPoint Presentation</vt:lpstr>
      <vt:lpstr>PowerPoint Presentation</vt:lpstr>
      <vt:lpstr>Model selection</vt:lpstr>
      <vt:lpstr>Demo: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Ray Zhang</dc:creator>
  <cp:lastModifiedBy>Ray Zhang</cp:lastModifiedBy>
  <cp:revision>10</cp:revision>
  <dcterms:created xsi:type="dcterms:W3CDTF">2019-06-21T06:12:38Z</dcterms:created>
  <dcterms:modified xsi:type="dcterms:W3CDTF">2019-06-21T08:54:13Z</dcterms:modified>
</cp:coreProperties>
</file>