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78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Kép 36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Kép 37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Kép 76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Kép 77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4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hu-H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Címszöveg formátumának szerkesztése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Vázlatszöveg formátumának szerkesztése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Második vázlatszint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Harmadik vázlatszint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Negyedik vázlatszint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Ötödik vázlatszint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Hatodik vázlatszint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Hetedik vázlatszint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&lt;dátum/idő&gt;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hu-H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&lt;élőláb&gt;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0B9A795-5EA6-4C2E-8931-85D6FE8ABF96}" type="slidenum">
              <a:rPr lang="hu-H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hu-H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Kép 38"/>
          <p:cNvPicPr/>
          <p:nvPr/>
        </p:nvPicPr>
        <p:blipFill>
          <a:blip r:embed="rId14"/>
          <a:stretch/>
        </p:blipFill>
        <p:spPr>
          <a:xfrm>
            <a:off x="0" y="0"/>
            <a:ext cx="1007964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hu-HU" sz="47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Címszöveg formátumának szerkesztése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Vázlatszöveg formátumának szerkesztése</a:t>
            </a:r>
          </a:p>
          <a:p>
            <a:pPr marL="8640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0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Második vázlatszint</a:t>
            </a:r>
          </a:p>
          <a:p>
            <a:pPr marL="1296000" lvl="2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Harmadik vázlatszint</a:t>
            </a:r>
          </a:p>
          <a:p>
            <a:pPr marL="1728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Negyedik vázlatszint</a:t>
            </a:r>
          </a:p>
          <a:p>
            <a:pPr marL="2160000" lvl="4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Ötödik vázlatszint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Hatodik vázlatszint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Hetedik vázlatszint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&lt;dátum/idő&gt;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hu-H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&lt;élőláb&gt;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23DF46E-B9D3-4022-A1A3-A47A6C387806}" type="slidenum">
              <a:rPr lang="hu-H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hu-H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18760" y="2369880"/>
            <a:ext cx="9071640" cy="202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hu-HU" sz="47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 első hetem
a
„66-os úton”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hu-HU" sz="47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Ezt láttuk eddig</a:t>
            </a:r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számítógép</a:t>
            </a:r>
          </a:p>
        </p:txBody>
      </p:sp>
      <p:sp>
        <p:nvSpPr>
          <p:cNvPr id="82" name="TextShape 3"/>
          <p:cNvSpPr txBox="1"/>
          <p:nvPr/>
        </p:nvSpPr>
        <p:spPr>
          <a:xfrm>
            <a:off x="3571560" y="182376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elektronika</a:t>
            </a:r>
          </a:p>
        </p:txBody>
      </p:sp>
      <p:sp>
        <p:nvSpPr>
          <p:cNvPr id="83" name="TextShape 4"/>
          <p:cNvSpPr txBox="1"/>
          <p:nvPr/>
        </p:nvSpPr>
        <p:spPr>
          <a:xfrm>
            <a:off x="6639120" y="182376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</a:t>
            </a: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:bit</a:t>
            </a:r>
          </a:p>
        </p:txBody>
      </p:sp>
      <p:sp>
        <p:nvSpPr>
          <p:cNvPr id="84" name="TextShape 5"/>
          <p:cNvSpPr txBox="1"/>
          <p:nvPr/>
        </p:nvSpPr>
        <p:spPr>
          <a:xfrm>
            <a:off x="6639120" y="411408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kezdés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és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lezárás</a:t>
            </a:r>
          </a:p>
        </p:txBody>
      </p:sp>
      <p:sp>
        <p:nvSpPr>
          <p:cNvPr id="85" name="TextShape 6"/>
          <p:cNvSpPr txBox="1"/>
          <p:nvPr/>
        </p:nvSpPr>
        <p:spPr>
          <a:xfrm>
            <a:off x="3571560" y="411408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átváltások</a:t>
            </a:r>
          </a:p>
        </p:txBody>
      </p:sp>
      <p:sp>
        <p:nvSpPr>
          <p:cNvPr id="86" name="TextShape 7"/>
          <p:cNvSpPr txBox="1"/>
          <p:nvPr/>
        </p:nvSpPr>
        <p:spPr>
          <a:xfrm>
            <a:off x="504000" y="411408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Youtube</a:t>
            </a:r>
            <a:endParaRPr lang="hu-HU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és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hu-HU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közös tanulás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hu-HU" sz="47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Átváltó - B2D</a:t>
            </a:r>
          </a:p>
        </p:txBody>
      </p:sp>
      <p:pic>
        <p:nvPicPr>
          <p:cNvPr id="88" name="Kép 87"/>
          <p:cNvPicPr/>
          <p:nvPr/>
        </p:nvPicPr>
        <p:blipFill>
          <a:blip r:embed="rId2"/>
          <a:stretch/>
        </p:blipFill>
        <p:spPr>
          <a:xfrm>
            <a:off x="1072440" y="2106000"/>
            <a:ext cx="779832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hu-HU" sz="47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Átváltó - B2D</a:t>
            </a:r>
          </a:p>
        </p:txBody>
      </p:sp>
      <p:pic>
        <p:nvPicPr>
          <p:cNvPr id="90" name="Kép 89"/>
          <p:cNvPicPr/>
          <p:nvPr/>
        </p:nvPicPr>
        <p:blipFill>
          <a:blip r:embed="rId2"/>
          <a:stretch/>
        </p:blipFill>
        <p:spPr>
          <a:xfrm>
            <a:off x="1096920" y="2087280"/>
            <a:ext cx="779832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hu-HU" sz="47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Megnéztem Pythonban</a:t>
            </a:r>
          </a:p>
        </p:txBody>
      </p:sp>
      <p:pic>
        <p:nvPicPr>
          <p:cNvPr id="92" name="Kép 91"/>
          <p:cNvPicPr/>
          <p:nvPr/>
        </p:nvPicPr>
        <p:blipFill>
          <a:blip r:embed="rId2"/>
          <a:stretch/>
        </p:blipFill>
        <p:spPr>
          <a:xfrm>
            <a:off x="857520" y="1823400"/>
            <a:ext cx="3719520" cy="2091240"/>
          </a:xfrm>
          <a:prstGeom prst="rect">
            <a:avLst/>
          </a:prstGeom>
          <a:ln>
            <a:noFill/>
          </a:ln>
        </p:spPr>
      </p:pic>
      <p:pic>
        <p:nvPicPr>
          <p:cNvPr id="93" name="Kép 92"/>
          <p:cNvPicPr/>
          <p:nvPr/>
        </p:nvPicPr>
        <p:blipFill>
          <a:blip r:embed="rId3"/>
          <a:stretch/>
        </p:blipFill>
        <p:spPr>
          <a:xfrm>
            <a:off x="5506200" y="1823400"/>
            <a:ext cx="3719520" cy="2091240"/>
          </a:xfrm>
          <a:prstGeom prst="rect">
            <a:avLst/>
          </a:prstGeom>
          <a:ln>
            <a:noFill/>
          </a:ln>
        </p:spPr>
      </p:pic>
      <p:pic>
        <p:nvPicPr>
          <p:cNvPr id="94" name="Kép 93"/>
          <p:cNvPicPr/>
          <p:nvPr/>
        </p:nvPicPr>
        <p:blipFill>
          <a:blip r:embed="rId4"/>
          <a:stretch/>
        </p:blipFill>
        <p:spPr>
          <a:xfrm>
            <a:off x="3089520" y="4316400"/>
            <a:ext cx="3719520" cy="209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16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hu-HU" sz="47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Köszi &lt;3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31</Words>
  <Application>Microsoft Office PowerPoint</Application>
  <PresentationFormat>Egyéni</PresentationFormat>
  <Paragraphs>19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subject/>
  <dc:creator/>
  <dc:description/>
  <cp:lastModifiedBy>Lenovo</cp:lastModifiedBy>
  <cp:revision>2</cp:revision>
  <dcterms:created xsi:type="dcterms:W3CDTF">2017-05-05T15:08:08Z</dcterms:created>
  <dcterms:modified xsi:type="dcterms:W3CDTF">2017-05-26T12:13:52Z</dcterms:modified>
  <dc:language>hu-HU</dc:language>
</cp:coreProperties>
</file>