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3" r:id="rId2"/>
    <p:sldId id="298" r:id="rId3"/>
    <p:sldId id="307" r:id="rId4"/>
    <p:sldId id="266" r:id="rId5"/>
    <p:sldId id="308" r:id="rId6"/>
    <p:sldId id="305" r:id="rId7"/>
    <p:sldId id="309" r:id="rId8"/>
    <p:sldId id="310" r:id="rId9"/>
    <p:sldId id="284" r:id="rId10"/>
    <p:sldId id="311" r:id="rId11"/>
    <p:sldId id="312" r:id="rId12"/>
    <p:sldId id="306" r:id="rId13"/>
    <p:sldId id="303" r:id="rId1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18" autoAdjust="0"/>
  </p:normalViewPr>
  <p:slideViewPr>
    <p:cSldViewPr>
      <p:cViewPr varScale="1">
        <p:scale>
          <a:sx n="75" d="100"/>
          <a:sy n="75" d="100"/>
        </p:scale>
        <p:origin x="-12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77D4C-A6AC-40F9-BFC5-8F00AB4EF15C}" type="datetimeFigureOut">
              <a:rPr lang="hu-HU" smtClean="0"/>
              <a:t>2017.06.30.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8EA1A-78C5-4B8B-B9A1-13889A9152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1480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8EA1A-78C5-4B8B-B9A1-13889A91523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82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8EA1A-78C5-4B8B-B9A1-13889A91523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7450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8EA1A-78C5-4B8B-B9A1-13889A915231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7450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8EA1A-78C5-4B8B-B9A1-13889A915231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7450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8EA1A-78C5-4B8B-B9A1-13889A915231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7450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..minden lehetséges értelemben – végre azt éreztem, hogy valami VAN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8EA1A-78C5-4B8B-B9A1-13889A915231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745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5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966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744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625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760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948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2017.06.30.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889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2017.06.30.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85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2017.06.30.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871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82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456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4919B-4047-4DB1-8B39-23A42AEBA556}" type="datetimeFigureOut">
              <a:rPr lang="hu-HU" smtClean="0"/>
              <a:t>2017.06.30.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673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000" dirty="0" err="1" smtClean="0"/>
              <a:t>Gyürki</a:t>
            </a:r>
            <a:r>
              <a:rPr lang="hu-HU" sz="4800" dirty="0" smtClean="0"/>
              <a:t> </a:t>
            </a:r>
            <a:r>
              <a:rPr lang="hu-HU" sz="6000" dirty="0" smtClean="0"/>
              <a:t>Zoli</a:t>
            </a:r>
            <a:endParaRPr lang="hu-HU" sz="4800" dirty="0"/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>
          <a:xfrm>
            <a:off x="1259632" y="4221088"/>
            <a:ext cx="6400800" cy="1752600"/>
          </a:xfrm>
        </p:spPr>
        <p:txBody>
          <a:bodyPr>
            <a:normAutofit/>
          </a:bodyPr>
          <a:lstStyle/>
          <a:p>
            <a:r>
              <a:rPr lang="hu-HU" sz="2800" dirty="0" smtClean="0"/>
              <a:t>@</a:t>
            </a:r>
            <a:r>
              <a:rPr lang="hu-HU" sz="2800" dirty="0" err="1" smtClean="0"/>
              <a:t>GreenFox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34919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05558"/>
            <a:ext cx="8229600" cy="315247"/>
          </a:xfrm>
        </p:spPr>
      </p:pic>
    </p:spTree>
    <p:extLst>
      <p:ext uri="{BB962C8B-B14F-4D97-AF65-F5344CB8AC3E}">
        <p14:creationId xmlns:p14="http://schemas.microsoft.com/office/powerpoint/2010/main" val="92199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58" y="3086785"/>
            <a:ext cx="6325483" cy="1552792"/>
          </a:xfrm>
        </p:spPr>
      </p:pic>
    </p:spTree>
    <p:extLst>
      <p:ext uri="{BB962C8B-B14F-4D97-AF65-F5344CB8AC3E}">
        <p14:creationId xmlns:p14="http://schemas.microsoft.com/office/powerpoint/2010/main" val="302576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hu-HU" dirty="0" smtClean="0">
                <a:solidFill>
                  <a:srgbClr val="7030A0"/>
                </a:solidFill>
              </a:rPr>
              <a:t>A LEGJOBB HÉT</a:t>
            </a:r>
          </a:p>
          <a:p>
            <a:endParaRPr lang="hu-HU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hu-HU" dirty="0" smtClean="0">
                <a:solidFill>
                  <a:srgbClr val="7030A0"/>
                </a:solidFill>
              </a:rPr>
              <a:t>KÁR, HOGY PÉNTEK</a:t>
            </a:r>
          </a:p>
          <a:p>
            <a:pPr marL="0" indent="0">
              <a:buNone/>
            </a:pPr>
            <a:endParaRPr lang="hu-HU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9703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539552" y="1709936"/>
            <a:ext cx="8229600" cy="2511152"/>
          </a:xfrm>
        </p:spPr>
        <p:txBody>
          <a:bodyPr>
            <a:normAutofit/>
          </a:bodyPr>
          <a:lstStyle/>
          <a:p>
            <a:r>
              <a:rPr lang="hu-HU" dirty="0" err="1" smtClean="0"/>
              <a:t>Köszike</a:t>
            </a:r>
            <a:r>
              <a:rPr lang="hu-HU" dirty="0" smtClean="0"/>
              <a:t> </a:t>
            </a:r>
            <a:br>
              <a:rPr lang="hu-HU" dirty="0" smtClean="0"/>
            </a:br>
            <a:r>
              <a:rPr lang="hu-HU" dirty="0" smtClean="0"/>
              <a:t>a figyelmet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5370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196752"/>
            <a:ext cx="8050084" cy="4525963"/>
          </a:xfrm>
        </p:spPr>
      </p:pic>
    </p:spTree>
    <p:extLst>
      <p:ext uri="{BB962C8B-B14F-4D97-AF65-F5344CB8AC3E}">
        <p14:creationId xmlns:p14="http://schemas.microsoft.com/office/powerpoint/2010/main" val="31461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volt új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076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>
                <a:solidFill>
                  <a:srgbClr val="7030A0"/>
                </a:solidFill>
              </a:rPr>
              <a:t>PING</a:t>
            </a:r>
          </a:p>
          <a:p>
            <a:endParaRPr lang="hu-HU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rgbClr val="7030A0"/>
                </a:solidFill>
              </a:rPr>
              <a:t>w</a:t>
            </a:r>
            <a:r>
              <a:rPr lang="hu-HU" dirty="0" smtClean="0">
                <a:solidFill>
                  <a:srgbClr val="7030A0"/>
                </a:solidFill>
              </a:rPr>
              <a:t>insock2h</a:t>
            </a:r>
          </a:p>
          <a:p>
            <a:pPr marL="0" indent="0">
              <a:buNone/>
            </a:pPr>
            <a:r>
              <a:rPr lang="hu-HU" dirty="0" smtClean="0">
                <a:solidFill>
                  <a:srgbClr val="7030A0"/>
                </a:solidFill>
              </a:rPr>
              <a:t>ws2tcpip.h</a:t>
            </a:r>
          </a:p>
          <a:p>
            <a:pPr marL="0" indent="0">
              <a:buNone/>
            </a:pPr>
            <a:r>
              <a:rPr lang="hu-HU" dirty="0" err="1" smtClean="0">
                <a:solidFill>
                  <a:srgbClr val="7030A0"/>
                </a:solidFill>
              </a:rPr>
              <a:t>windows.h</a:t>
            </a:r>
            <a:endParaRPr lang="hu-HU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hu-HU" dirty="0" err="1" smtClean="0">
                <a:solidFill>
                  <a:srgbClr val="7030A0"/>
                </a:solidFill>
              </a:rPr>
              <a:t>process.h</a:t>
            </a:r>
            <a:endParaRPr lang="hu-H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51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sikerült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036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dirty="0" smtClean="0">
              <a:solidFill>
                <a:srgbClr val="7030A0"/>
              </a:solidFill>
            </a:endParaRPr>
          </a:p>
          <a:p>
            <a:endParaRPr lang="hu-HU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hu-HU" dirty="0" smtClean="0">
                <a:solidFill>
                  <a:srgbClr val="00B050"/>
                </a:solidFill>
              </a:rPr>
              <a:t>TCP kliens</a:t>
            </a:r>
          </a:p>
          <a:p>
            <a:endParaRPr lang="hu-H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hu-HU" dirty="0" smtClean="0">
                <a:solidFill>
                  <a:srgbClr val="00B050"/>
                </a:solidFill>
              </a:rPr>
              <a:t>Messenger szerver</a:t>
            </a:r>
            <a:endParaRPr lang="hu-HU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44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hu-HU" dirty="0" smtClean="0">
                <a:solidFill>
                  <a:srgbClr val="FFC000"/>
                </a:solidFill>
              </a:rPr>
              <a:t>UDP kliens</a:t>
            </a:r>
          </a:p>
          <a:p>
            <a:pPr marL="0" indent="0">
              <a:buNone/>
            </a:pPr>
            <a:endParaRPr lang="hu-HU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hu-HU" dirty="0" err="1" smtClean="0">
                <a:solidFill>
                  <a:srgbClr val="FFC000"/>
                </a:solidFill>
              </a:rPr>
              <a:t>Broadcast</a:t>
            </a:r>
            <a:r>
              <a:rPr lang="hu-HU" dirty="0" smtClean="0">
                <a:solidFill>
                  <a:srgbClr val="FFC000"/>
                </a:solidFill>
              </a:rPr>
              <a:t> szerver</a:t>
            </a:r>
          </a:p>
          <a:p>
            <a:pPr marL="0" indent="0">
              <a:buNone/>
            </a:pPr>
            <a:endParaRPr lang="hu-HU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hu-HU" dirty="0" err="1" smtClean="0">
                <a:solidFill>
                  <a:srgbClr val="FFC000"/>
                </a:solidFill>
              </a:rPr>
              <a:t>Discovery</a:t>
            </a:r>
            <a:r>
              <a:rPr lang="hu-HU" dirty="0" smtClean="0">
                <a:solidFill>
                  <a:srgbClr val="FFC000"/>
                </a:solidFill>
              </a:rPr>
              <a:t> szerver</a:t>
            </a:r>
            <a:endParaRPr lang="hu-HU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6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dirty="0" smtClean="0">
              <a:solidFill>
                <a:srgbClr val="7030A0"/>
              </a:solidFill>
            </a:endParaRPr>
          </a:p>
          <a:p>
            <a:endParaRPr lang="hu-HU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hu-HU" dirty="0" smtClean="0">
                <a:solidFill>
                  <a:srgbClr val="FF0000"/>
                </a:solidFill>
              </a:rPr>
              <a:t>Applikáció</a:t>
            </a:r>
          </a:p>
          <a:p>
            <a:endParaRPr lang="hu-H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hu-HU" dirty="0" smtClean="0">
                <a:solidFill>
                  <a:srgbClr val="FF0000"/>
                </a:solidFill>
              </a:rPr>
              <a:t>Folyamatos kommunikáció</a:t>
            </a:r>
            <a:endParaRPr lang="hu-HU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65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 vége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24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Egyéni 1. séma">
      <a:dk1>
        <a:srgbClr val="00B05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56</Words>
  <Application>Microsoft Office PowerPoint</Application>
  <PresentationFormat>Diavetítés a képernyőre (4:3 oldalarány)</PresentationFormat>
  <Paragraphs>40</Paragraphs>
  <Slides>13</Slides>
  <Notes>6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4" baseType="lpstr">
      <vt:lpstr>Office-téma</vt:lpstr>
      <vt:lpstr>Gyürki Zoli</vt:lpstr>
      <vt:lpstr>PowerPoint bemutató</vt:lpstr>
      <vt:lpstr>Mi volt új</vt:lpstr>
      <vt:lpstr>PowerPoint bemutató</vt:lpstr>
      <vt:lpstr>Mi sikerült</vt:lpstr>
      <vt:lpstr>PowerPoint bemutató</vt:lpstr>
      <vt:lpstr>PowerPoint bemutató</vt:lpstr>
      <vt:lpstr>PowerPoint bemutató</vt:lpstr>
      <vt:lpstr>Mi a vége</vt:lpstr>
      <vt:lpstr>PowerPoint bemutató</vt:lpstr>
      <vt:lpstr>PowerPoint bemutató</vt:lpstr>
      <vt:lpstr>PowerPoint bemutató</vt:lpstr>
      <vt:lpstr>Köszike  a figyelmet!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C, Atmel, miegymás..</dc:title>
  <dc:creator>Lenovo</dc:creator>
  <cp:lastModifiedBy>Lenovo</cp:lastModifiedBy>
  <cp:revision>42</cp:revision>
  <dcterms:created xsi:type="dcterms:W3CDTF">2017-05-12T13:32:51Z</dcterms:created>
  <dcterms:modified xsi:type="dcterms:W3CDTF">2017-06-30T15:07:51Z</dcterms:modified>
</cp:coreProperties>
</file>