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8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67" r:id="rId13"/>
    <p:sldId id="279" r:id="rId14"/>
    <p:sldId id="266" r:id="rId15"/>
    <p:sldId id="280" r:id="rId16"/>
    <p:sldId id="281" r:id="rId17"/>
    <p:sldId id="282" r:id="rId18"/>
    <p:sldId id="283" r:id="rId19"/>
    <p:sldId id="284" r:id="rId20"/>
    <p:sldId id="260" r:id="rId21"/>
    <p:sldId id="264" r:id="rId2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6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4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2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6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4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8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8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5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2017.06.14.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7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Gyürki</a:t>
            </a:r>
            <a:r>
              <a:rPr lang="hu-HU" sz="4800" dirty="0" smtClean="0"/>
              <a:t> </a:t>
            </a:r>
            <a:r>
              <a:rPr lang="hu-HU" sz="6000" dirty="0" smtClean="0"/>
              <a:t>Zoli</a:t>
            </a:r>
            <a:endParaRPr lang="hu-HU" sz="48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259632" y="4221088"/>
            <a:ext cx="6400800" cy="17526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@</a:t>
            </a:r>
            <a:r>
              <a:rPr lang="hu-HU" sz="2800" dirty="0" err="1" smtClean="0"/>
              <a:t>GreenFox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4919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5423"/>
            <a:ext cx="8247083" cy="415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50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harmadik hét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Atmel</a:t>
            </a:r>
            <a:r>
              <a:rPr lang="hu-HU" dirty="0"/>
              <a:t>, </a:t>
            </a:r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95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512306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7"/>
            <a:ext cx="537922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3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731837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sz="4800" dirty="0" smtClean="0"/>
              <a:t>Alapok</a:t>
            </a:r>
          </a:p>
          <a:p>
            <a:pPr marL="0" indent="0">
              <a:buNone/>
            </a:pPr>
            <a:r>
              <a:rPr lang="hu-HU" sz="4800" dirty="0" smtClean="0"/>
              <a:t>	Változók</a:t>
            </a:r>
          </a:p>
          <a:p>
            <a:pPr marL="0" indent="0">
              <a:buNone/>
            </a:pPr>
            <a:r>
              <a:rPr lang="hu-HU" sz="4800" dirty="0" smtClean="0"/>
              <a:t>	Hurkok (</a:t>
            </a:r>
            <a:r>
              <a:rPr lang="hu-HU" sz="4800" dirty="0" err="1" smtClean="0"/>
              <a:t>loop</a:t>
            </a:r>
            <a:r>
              <a:rPr lang="hu-HU" sz="4800" dirty="0" smtClean="0"/>
              <a:t>)</a:t>
            </a:r>
          </a:p>
          <a:p>
            <a:pPr marL="0" indent="0">
              <a:buNone/>
            </a:pPr>
            <a:r>
              <a:rPr lang="hu-HU" sz="4800" dirty="0" smtClean="0"/>
              <a:t>	Függvények</a:t>
            </a:r>
          </a:p>
          <a:p>
            <a:pPr marL="0" indent="0">
              <a:buNone/>
            </a:pPr>
            <a:r>
              <a:rPr lang="hu-HU" sz="4800" dirty="0" smtClean="0"/>
              <a:t>	Tömbök</a:t>
            </a:r>
          </a:p>
          <a:p>
            <a:pPr marL="0" indent="0">
              <a:buNone/>
            </a:pPr>
            <a:r>
              <a:rPr lang="hu-HU" sz="4800" dirty="0" smtClean="0"/>
              <a:t>	Mutatók</a:t>
            </a:r>
          </a:p>
        </p:txBody>
      </p:sp>
    </p:spTree>
    <p:extLst>
      <p:ext uri="{BB962C8B-B14F-4D97-AF65-F5344CB8AC3E}">
        <p14:creationId xmlns:p14="http://schemas.microsoft.com/office/powerpoint/2010/main" val="338934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	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sz="4800" dirty="0" smtClean="0"/>
              <a:t>Adat-struktúrák</a:t>
            </a:r>
          </a:p>
          <a:p>
            <a:pPr marL="0" indent="0">
              <a:buNone/>
            </a:pPr>
            <a:endParaRPr lang="hu-HU" sz="4800" dirty="0"/>
          </a:p>
          <a:p>
            <a:pPr marL="0" indent="0">
              <a:buNone/>
            </a:pPr>
            <a:endParaRPr lang="hu-HU" sz="4800" dirty="0" smtClean="0"/>
          </a:p>
          <a:p>
            <a:pPr marL="0" indent="0">
              <a:buNone/>
            </a:pPr>
            <a:r>
              <a:rPr lang="hu-HU" sz="4800" dirty="0" smtClean="0"/>
              <a:t>	Memória-allokáció</a:t>
            </a:r>
          </a:p>
          <a:p>
            <a:pPr marL="0" indent="0">
              <a:buNone/>
            </a:pPr>
            <a:r>
              <a:rPr lang="hu-H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351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negyedik hét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4908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207293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118834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196752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215343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196752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43819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48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hét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Linux, Micro:Bit, 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8408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52936"/>
            <a:ext cx="1807096" cy="180709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51616"/>
            <a:ext cx="2163232" cy="2261560"/>
          </a:xfrm>
          <a:prstGeom prst="rect">
            <a:avLst/>
          </a:prstGeom>
        </p:spPr>
      </p:pic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2483768" y="986805"/>
            <a:ext cx="4713783" cy="1362075"/>
          </a:xfrm>
        </p:spPr>
        <p:txBody>
          <a:bodyPr/>
          <a:lstStyle/>
          <a:p>
            <a:r>
              <a:rPr lang="hu-HU" dirty="0" smtClean="0"/>
              <a:t>Az én Sinus-ohm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812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</a:t>
            </a:r>
            <a:br>
              <a:rPr lang="hu-HU" dirty="0"/>
            </a:br>
            <a:r>
              <a:rPr lang="hu-HU" dirty="0"/>
              <a:t>a </a:t>
            </a:r>
            <a:r>
              <a:rPr lang="hu-HU" dirty="0" smtClean="0"/>
              <a:t>figyelmet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&amp;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Jó hétvégét!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105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546957" y="1207293"/>
            <a:ext cx="8050085" cy="45259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37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546957" y="1268760"/>
            <a:ext cx="8050085" cy="45259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58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/>
          <p:nvPr/>
        </p:nvPicPr>
        <p:blipFill>
          <a:blip r:embed="rId2"/>
          <a:stretch/>
        </p:blipFill>
        <p:spPr>
          <a:xfrm>
            <a:off x="395536" y="764704"/>
            <a:ext cx="4032448" cy="2451280"/>
          </a:xfrm>
          <a:prstGeom prst="rect">
            <a:avLst/>
          </a:prstGeom>
          <a:ln>
            <a:noFill/>
          </a:ln>
        </p:spPr>
      </p:pic>
      <p:pic>
        <p:nvPicPr>
          <p:cNvPr id="5" name="Kép 4"/>
          <p:cNvPicPr/>
          <p:nvPr/>
        </p:nvPicPr>
        <p:blipFill>
          <a:blip r:embed="rId3"/>
          <a:stretch/>
        </p:blipFill>
        <p:spPr>
          <a:xfrm>
            <a:off x="4788024" y="764704"/>
            <a:ext cx="3960440" cy="2451280"/>
          </a:xfrm>
          <a:prstGeom prst="rect">
            <a:avLst/>
          </a:prstGeom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/>
          <a:stretch/>
        </p:blipFill>
        <p:spPr>
          <a:xfrm>
            <a:off x="2585464" y="3789040"/>
            <a:ext cx="4002760" cy="24025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32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második hét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dirty="0" smtClean="0"/>
              <a:t>, </a:t>
            </a:r>
            <a:r>
              <a:rPr lang="hu-HU" dirty="0" err="1" smtClean="0"/>
              <a:t>Atmel</a:t>
            </a:r>
            <a:r>
              <a:rPr lang="hu-HU" dirty="0" smtClean="0"/>
              <a:t>, 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41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196752"/>
            <a:ext cx="80500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	</a:t>
            </a:r>
          </a:p>
        </p:txBody>
      </p:sp>
      <p:pic>
        <p:nvPicPr>
          <p:cNvPr id="8" name="Tartalom hely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8343"/>
            <a:ext cx="7560840" cy="42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4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0548"/>
            <a:ext cx="4906888" cy="2758776"/>
          </a:xfrm>
        </p:spPr>
      </p:pic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73016"/>
            <a:ext cx="5123071" cy="2880320"/>
          </a:xfrm>
        </p:spPr>
      </p:pic>
    </p:spTree>
    <p:extLst>
      <p:ext uri="{BB962C8B-B14F-4D97-AF65-F5344CB8AC3E}">
        <p14:creationId xmlns:p14="http://schemas.microsoft.com/office/powerpoint/2010/main" val="304878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B05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35</Words>
  <Application>Microsoft Office PowerPoint</Application>
  <PresentationFormat>Diavetítés a képernyőre (4:3 oldalarány)</PresentationFormat>
  <Paragraphs>26</Paragraphs>
  <Slides>21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2" baseType="lpstr">
      <vt:lpstr>Office-téma</vt:lpstr>
      <vt:lpstr>Gyürki Zoli</vt:lpstr>
      <vt:lpstr>Az első hét</vt:lpstr>
      <vt:lpstr>PowerPoint bemutató</vt:lpstr>
      <vt:lpstr>PowerPoint bemutató</vt:lpstr>
      <vt:lpstr>PowerPoint bemutató</vt:lpstr>
      <vt:lpstr>A második hét</vt:lpstr>
      <vt:lpstr>PowerPoint bemutató</vt:lpstr>
      <vt:lpstr>PowerPoint bemutató</vt:lpstr>
      <vt:lpstr>PowerPoint bemutató</vt:lpstr>
      <vt:lpstr>PowerPoint bemutató</vt:lpstr>
      <vt:lpstr>A harmadik hét</vt:lpstr>
      <vt:lpstr>PowerPoint bemutató</vt:lpstr>
      <vt:lpstr>PowerPoint bemutató</vt:lpstr>
      <vt:lpstr>PowerPoint bemutató</vt:lpstr>
      <vt:lpstr>A negyedik hét</vt:lpstr>
      <vt:lpstr>PowerPoint bemutató</vt:lpstr>
      <vt:lpstr>PowerPoint bemutató</vt:lpstr>
      <vt:lpstr>PowerPoint bemutató</vt:lpstr>
      <vt:lpstr>összegzés</vt:lpstr>
      <vt:lpstr>Az én Sinus-ohm</vt:lpstr>
      <vt:lpstr>Köszönöm a figyelmet  &amp;  Jó hétvégét!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C, Atmel, miegymás..</dc:title>
  <dc:creator>Lenovo</dc:creator>
  <cp:lastModifiedBy>Lenovo</cp:lastModifiedBy>
  <cp:revision>17</cp:revision>
  <dcterms:created xsi:type="dcterms:W3CDTF">2017-05-12T13:32:51Z</dcterms:created>
  <dcterms:modified xsi:type="dcterms:W3CDTF">2017-06-14T14:18:26Z</dcterms:modified>
</cp:coreProperties>
</file>