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3" r:id="rId2"/>
    <p:sldId id="299" r:id="rId3"/>
    <p:sldId id="300" r:id="rId4"/>
    <p:sldId id="298" r:id="rId5"/>
    <p:sldId id="296" r:id="rId6"/>
    <p:sldId id="307" r:id="rId7"/>
    <p:sldId id="312" r:id="rId8"/>
    <p:sldId id="297" r:id="rId9"/>
    <p:sldId id="314" r:id="rId10"/>
    <p:sldId id="309" r:id="rId11"/>
    <p:sldId id="313" r:id="rId12"/>
    <p:sldId id="310" r:id="rId13"/>
    <p:sldId id="315" r:id="rId14"/>
    <p:sldId id="308" r:id="rId15"/>
    <p:sldId id="316" r:id="rId16"/>
    <p:sldId id="317" r:id="rId17"/>
    <p:sldId id="284" r:id="rId18"/>
    <p:sldId id="305" r:id="rId19"/>
    <p:sldId id="303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94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77D4C-A6AC-40F9-BFC5-8F00AB4EF15C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8EA1A-78C5-4B8B-B9A1-13889A9152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4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smtClean="0"/>
              <a:t>I’</a:t>
            </a:r>
            <a:r>
              <a:rPr lang="hu-HU" dirty="0" err="1" smtClean="0"/>
              <a:t>ve</a:t>
            </a:r>
            <a:r>
              <a:rPr lang="hu-HU" dirty="0" smtClean="0"/>
              <a:t> </a:t>
            </a:r>
            <a:r>
              <a:rPr lang="hu-HU" dirty="0" err="1" smtClean="0"/>
              <a:t>learnt</a:t>
            </a:r>
            <a:r>
              <a:rPr lang="hu-HU" dirty="0" smtClean="0"/>
              <a:t> –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GreenFox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44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something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half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finished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yet</a:t>
            </a:r>
            <a:r>
              <a:rPr lang="hu-HU" baseline="0" dirty="0" smtClean="0"/>
              <a:t>) </a:t>
            </a:r>
            <a:r>
              <a:rPr lang="hu-HU" baseline="0" dirty="0" smtClean="0"/>
              <a:t>– </a:t>
            </a:r>
            <a:r>
              <a:rPr lang="hu-HU" baseline="0" dirty="0" err="1" smtClean="0"/>
              <a:t>kind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beta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app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from</a:t>
            </a:r>
            <a:r>
              <a:rPr lang="hu-HU" baseline="0" dirty="0" smtClean="0"/>
              <a:t> FEDEX </a:t>
            </a:r>
            <a:r>
              <a:rPr lang="hu-HU" baseline="0" dirty="0" err="1" smtClean="0"/>
              <a:t>day</a:t>
            </a:r>
            <a:r>
              <a:rPr lang="hu-HU" baseline="0" dirty="0" smtClean="0"/>
              <a:t>/</a:t>
            </a:r>
            <a:r>
              <a:rPr lang="hu-HU" baseline="0" dirty="0" err="1" smtClean="0"/>
              <a:t>challenge</a:t>
            </a:r>
            <a:endParaRPr lang="hu-HU" baseline="0" dirty="0" smtClean="0"/>
          </a:p>
          <a:p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area</a:t>
            </a:r>
            <a:r>
              <a:rPr lang="hu-HU" baseline="0" dirty="0" smtClean="0"/>
              <a:t> -&gt;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playing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color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picking</a:t>
            </a:r>
            <a:endParaRPr lang="hu-HU" baseline="0" dirty="0" smtClean="0"/>
          </a:p>
          <a:p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player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mode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54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..</a:t>
            </a:r>
            <a:r>
              <a:rPr lang="hu-HU" dirty="0" err="1" smtClean="0"/>
              <a:t>finally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weekly</a:t>
            </a:r>
            <a:r>
              <a:rPr lang="hu-HU" dirty="0" smtClean="0"/>
              <a:t> project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97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Playing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 </a:t>
            </a:r>
            <a:r>
              <a:rPr lang="hu-HU" dirty="0" err="1" smtClean="0"/>
              <a:t>led-matrix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162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Water</a:t>
            </a:r>
            <a:r>
              <a:rPr lang="hu-HU" dirty="0" smtClean="0"/>
              <a:t> </a:t>
            </a:r>
            <a:r>
              <a:rPr lang="hu-HU" dirty="0" err="1" smtClean="0"/>
              <a:t>fall</a:t>
            </a:r>
            <a:r>
              <a:rPr lang="hu-HU" dirty="0" smtClean="0"/>
              <a:t> </a:t>
            </a:r>
            <a:r>
              <a:rPr lang="hu-HU" dirty="0" err="1" smtClean="0"/>
              <a:t>animation</a:t>
            </a:r>
            <a:endParaRPr lang="hu-HU" dirty="0" smtClean="0"/>
          </a:p>
          <a:p>
            <a:r>
              <a:rPr lang="hu-HU" baseline="0" dirty="0" smtClean="0"/>
              <a:t>ADC </a:t>
            </a:r>
            <a:r>
              <a:rPr lang="hu-HU" baseline="0" dirty="0" err="1" smtClean="0"/>
              <a:t>measuring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u</a:t>
            </a:r>
            <a:r>
              <a:rPr lang="hu-HU" dirty="0" err="1" smtClean="0"/>
              <a:t>sing</a:t>
            </a:r>
            <a:r>
              <a:rPr lang="hu-HU" dirty="0" smtClean="0"/>
              <a:t> </a:t>
            </a:r>
            <a:r>
              <a:rPr lang="hu-HU" dirty="0" err="1" smtClean="0"/>
              <a:t>pot-meter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speed</a:t>
            </a:r>
            <a:r>
              <a:rPr lang="hu-HU" dirty="0" smtClean="0"/>
              <a:t> </a:t>
            </a:r>
            <a:r>
              <a:rPr lang="hu-HU" dirty="0" err="1" smtClean="0"/>
              <a:t>controlling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handle</a:t>
            </a:r>
            <a:r>
              <a:rPr lang="hu-HU" dirty="0" smtClean="0"/>
              <a:t> </a:t>
            </a:r>
            <a:r>
              <a:rPr lang="hu-HU" dirty="0" err="1" smtClean="0"/>
              <a:t>touches</a:t>
            </a:r>
            <a:r>
              <a:rPr lang="hu-HU" dirty="0" smtClean="0"/>
              <a:t> and </a:t>
            </a:r>
            <a:r>
              <a:rPr lang="hu-HU" dirty="0" err="1" smtClean="0"/>
              <a:t>write</a:t>
            </a:r>
            <a:r>
              <a:rPr lang="hu-HU" dirty="0" smtClean="0"/>
              <a:t> out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(</a:t>
            </a:r>
            <a:r>
              <a:rPr lang="hu-HU" dirty="0" err="1" smtClean="0"/>
              <a:t>letters</a:t>
            </a:r>
            <a:r>
              <a:rPr lang="hu-HU" dirty="0" smtClean="0"/>
              <a:t>, </a:t>
            </a:r>
            <a:r>
              <a:rPr lang="hu-HU" dirty="0" err="1" smtClean="0"/>
              <a:t>numbers</a:t>
            </a:r>
            <a:r>
              <a:rPr lang="hu-HU" dirty="0" smtClean="0"/>
              <a:t>, etc.)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75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Im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baseline="0" dirty="0" smtClean="0"/>
              <a:t> happy </a:t>
            </a:r>
            <a:r>
              <a:rPr lang="hu-HU" baseline="0" dirty="0" err="1" smtClean="0"/>
              <a:t>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because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feel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going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better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better</a:t>
            </a:r>
            <a:endParaRPr lang="hu-HU" baseline="0" dirty="0" smtClean="0"/>
          </a:p>
          <a:p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fantastic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period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’t </a:t>
            </a:r>
            <a:r>
              <a:rPr lang="hu-HU" baseline="0" dirty="0" err="1" smtClean="0"/>
              <a:t>wait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next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45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This</a:t>
            </a:r>
            <a:r>
              <a:rPr lang="hu-HU" dirty="0" smtClean="0"/>
              <a:t> 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–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memories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035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usual</a:t>
            </a:r>
            <a:r>
              <a:rPr lang="hu-HU" dirty="0" smtClean="0"/>
              <a:t> .. </a:t>
            </a:r>
            <a:r>
              <a:rPr lang="hu-HU" dirty="0" err="1" smtClean="0"/>
              <a:t>my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repository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2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BOARD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day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day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411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button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led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light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42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Print out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smtClean="0"/>
              <a:t>text and </a:t>
            </a:r>
            <a:r>
              <a:rPr lang="hu-HU" dirty="0" err="1" smtClean="0"/>
              <a:t>moving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90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Playing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colors</a:t>
            </a:r>
            <a:r>
              <a:rPr lang="hu-HU" dirty="0" smtClean="0"/>
              <a:t>, </a:t>
            </a:r>
            <a:r>
              <a:rPr lang="hu-HU" dirty="0" err="1" smtClean="0"/>
              <a:t>background</a:t>
            </a:r>
            <a:r>
              <a:rPr lang="hu-HU" dirty="0" smtClean="0"/>
              <a:t>, </a:t>
            </a:r>
            <a:r>
              <a:rPr lang="hu-HU" dirty="0" err="1" smtClean="0"/>
              <a:t>animation</a:t>
            </a:r>
            <a:r>
              <a:rPr lang="hu-HU" dirty="0" smtClean="0"/>
              <a:t>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shapes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touchscreen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14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bigger</a:t>
            </a:r>
            <a:r>
              <a:rPr lang="hu-HU" dirty="0" smtClean="0"/>
              <a:t> project – </a:t>
            </a:r>
            <a:r>
              <a:rPr lang="hu-HU" dirty="0" err="1" smtClean="0"/>
              <a:t>socket</a:t>
            </a:r>
            <a:r>
              <a:rPr lang="hu-HU" baseline="0" dirty="0" smtClean="0"/>
              <a:t> server, </a:t>
            </a:r>
            <a:r>
              <a:rPr lang="hu-HU" baseline="0" dirty="0" err="1" smtClean="0"/>
              <a:t>client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broadcasting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743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beetween</a:t>
            </a:r>
            <a:r>
              <a:rPr lang="hu-HU" dirty="0" smtClean="0"/>
              <a:t> </a:t>
            </a:r>
            <a:r>
              <a:rPr lang="hu-HU" dirty="0" err="1" smtClean="0"/>
              <a:t>board</a:t>
            </a:r>
            <a:r>
              <a:rPr lang="hu-HU" dirty="0" smtClean="0"/>
              <a:t> and computer -&gt; </a:t>
            </a:r>
            <a:r>
              <a:rPr lang="hu-HU" dirty="0" err="1" smtClean="0"/>
              <a:t>or</a:t>
            </a:r>
            <a:r>
              <a:rPr lang="hu-HU" dirty="0" smtClean="0"/>
              <a:t> &lt;- </a:t>
            </a:r>
            <a:r>
              <a:rPr lang="hu-HU" dirty="0" err="1" smtClean="0"/>
              <a:t>board</a:t>
            </a:r>
            <a:r>
              <a:rPr lang="hu-HU" dirty="0" smtClean="0"/>
              <a:t> and </a:t>
            </a:r>
            <a:r>
              <a:rPr lang="hu-HU" dirty="0" err="1" smtClean="0"/>
              <a:t>board</a:t>
            </a:r>
            <a:endParaRPr lang="hu-HU" dirty="0" smtClean="0"/>
          </a:p>
          <a:p>
            <a:r>
              <a:rPr lang="hu-HU" dirty="0" err="1" smtClean="0"/>
              <a:t>Sending</a:t>
            </a:r>
            <a:r>
              <a:rPr lang="hu-HU" dirty="0" smtClean="0"/>
              <a:t> </a:t>
            </a:r>
            <a:r>
              <a:rPr lang="hu-HU" dirty="0" err="1" smtClean="0"/>
              <a:t>messages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usage</a:t>
            </a:r>
            <a:r>
              <a:rPr lang="hu-HU" dirty="0" smtClean="0"/>
              <a:t> -&gt; </a:t>
            </a:r>
            <a:r>
              <a:rPr lang="hu-HU" dirty="0" err="1" smtClean="0"/>
              <a:t>send</a:t>
            </a:r>
            <a:r>
              <a:rPr lang="hu-HU" dirty="0" smtClean="0"/>
              <a:t> out </a:t>
            </a:r>
            <a:r>
              <a:rPr lang="hu-HU" dirty="0" err="1" smtClean="0"/>
              <a:t>the</a:t>
            </a:r>
            <a:r>
              <a:rPr lang="hu-HU" baseline="0" dirty="0" smtClean="0"/>
              <a:t> IP </a:t>
            </a:r>
            <a:r>
              <a:rPr lang="hu-HU" baseline="0" dirty="0" err="1" smtClean="0"/>
              <a:t>address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catch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available</a:t>
            </a:r>
            <a:r>
              <a:rPr lang="hu-HU" baseline="0" dirty="0" smtClean="0"/>
              <a:t> partner </a:t>
            </a:r>
            <a:r>
              <a:rPr lang="hu-HU" baseline="0" dirty="0" smtClean="0"/>
              <a:t>(</a:t>
            </a:r>
            <a:r>
              <a:rPr lang="hu-HU" baseline="0" dirty="0" err="1" smtClean="0"/>
              <a:t>name</a:t>
            </a:r>
            <a:r>
              <a:rPr lang="hu-HU" baseline="0" dirty="0" smtClean="0"/>
              <a:t> </a:t>
            </a:r>
            <a:r>
              <a:rPr lang="hu-HU" baseline="0" dirty="0" smtClean="0"/>
              <a:t>and PORT </a:t>
            </a:r>
            <a:r>
              <a:rPr lang="hu-HU" baseline="0" dirty="0" err="1" smtClean="0"/>
              <a:t>number</a:t>
            </a:r>
            <a:r>
              <a:rPr lang="hu-HU" baseline="0" dirty="0" smtClean="0"/>
              <a:t>)</a:t>
            </a:r>
          </a:p>
          <a:p>
            <a:r>
              <a:rPr lang="hu-HU" baseline="0" dirty="0" smtClean="0"/>
              <a:t>And </a:t>
            </a:r>
            <a:r>
              <a:rPr lang="hu-HU" baseline="0" dirty="0" err="1" smtClean="0"/>
              <a:t>let</a:t>
            </a:r>
            <a:r>
              <a:rPr lang="hu-HU" baseline="0" dirty="0" smtClean="0"/>
              <a:t>’s start </a:t>
            </a:r>
            <a:r>
              <a:rPr lang="hu-HU" baseline="0" dirty="0" err="1" smtClean="0"/>
              <a:t>messaging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12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6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4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2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6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4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8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8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5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2017.07.19.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7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Gyürki</a:t>
            </a:r>
            <a:r>
              <a:rPr lang="hu-HU" sz="4800" dirty="0" smtClean="0"/>
              <a:t> </a:t>
            </a:r>
            <a:r>
              <a:rPr lang="hu-HU" sz="6000" dirty="0" smtClean="0"/>
              <a:t>Zoli</a:t>
            </a:r>
            <a:endParaRPr lang="hu-HU" sz="48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259632" y="4221088"/>
            <a:ext cx="6400800" cy="17526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@</a:t>
            </a:r>
            <a:r>
              <a:rPr lang="hu-HU" sz="2800" dirty="0" err="1" smtClean="0"/>
              <a:t>GreenFox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49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dirty="0" err="1" smtClean="0">
                <a:solidFill>
                  <a:srgbClr val="7030A0"/>
                </a:solidFill>
              </a:rPr>
              <a:t>Totoro</a:t>
            </a:r>
            <a:r>
              <a:rPr lang="hu-HU" i="1" dirty="0" smtClean="0">
                <a:solidFill>
                  <a:srgbClr val="7030A0"/>
                </a:solidFill>
              </a:rPr>
              <a:t> Chat</a:t>
            </a:r>
            <a:endParaRPr lang="hu-H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78912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dirty="0" err="1">
                <a:solidFill>
                  <a:srgbClr val="7030A0"/>
                </a:solidFill>
              </a:rPr>
              <a:t>tic-tac-toe</a:t>
            </a:r>
            <a:endParaRPr lang="hu-H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26876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56753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dirty="0" err="1" smtClean="0">
                <a:solidFill>
                  <a:srgbClr val="7030A0"/>
                </a:solidFill>
              </a:rPr>
              <a:t>Led-matrix</a:t>
            </a:r>
            <a:endParaRPr lang="hu-H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6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124744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7395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6718" y="-586486"/>
            <a:ext cx="4498368" cy="7997099"/>
          </a:xfrm>
        </p:spPr>
      </p:pic>
    </p:spTree>
    <p:extLst>
      <p:ext uri="{BB962C8B-B14F-4D97-AF65-F5344CB8AC3E}">
        <p14:creationId xmlns:p14="http://schemas.microsoft.com/office/powerpoint/2010/main" val="404037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summary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48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</a:p>
          <a:p>
            <a:r>
              <a:rPr lang="hu-HU" dirty="0" err="1" smtClean="0">
                <a:solidFill>
                  <a:srgbClr val="7030A0"/>
                </a:solidFill>
              </a:rPr>
              <a:t>Really</a:t>
            </a:r>
            <a:r>
              <a:rPr lang="hu-HU" dirty="0" smtClean="0">
                <a:solidFill>
                  <a:srgbClr val="7030A0"/>
                </a:solidFill>
              </a:rPr>
              <a:t> </a:t>
            </a:r>
            <a:r>
              <a:rPr lang="hu-HU" dirty="0" err="1" smtClean="0">
                <a:solidFill>
                  <a:srgbClr val="7030A0"/>
                </a:solidFill>
              </a:rPr>
              <a:t>memorable</a:t>
            </a:r>
            <a:endParaRPr lang="hu-HU" dirty="0" smtClean="0">
              <a:solidFill>
                <a:srgbClr val="7030A0"/>
              </a:solidFill>
            </a:endParaRPr>
          </a:p>
          <a:p>
            <a:endParaRPr lang="hu-HU" dirty="0" smtClean="0">
              <a:solidFill>
                <a:srgbClr val="7030A0"/>
              </a:solidFill>
            </a:endParaRPr>
          </a:p>
          <a:p>
            <a:r>
              <a:rPr lang="hu-HU" dirty="0" err="1" smtClean="0">
                <a:solidFill>
                  <a:srgbClr val="7030A0"/>
                </a:solidFill>
              </a:rPr>
              <a:t>Joyful</a:t>
            </a:r>
            <a:endParaRPr lang="hu-HU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4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39552" y="1709936"/>
            <a:ext cx="8229600" cy="2511152"/>
          </a:xfrm>
        </p:spPr>
        <p:txBody>
          <a:bodyPr>
            <a:normAutofit/>
          </a:bodyPr>
          <a:lstStyle/>
          <a:p>
            <a:r>
              <a:rPr lang="hu-HU" dirty="0" err="1" smtClean="0"/>
              <a:t>Thanks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370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7030A0"/>
                </a:solidFill>
              </a:rPr>
              <a:t>University </a:t>
            </a:r>
            <a:r>
              <a:rPr lang="hu-HU" dirty="0" err="1" smtClean="0">
                <a:solidFill>
                  <a:srgbClr val="7030A0"/>
                </a:solidFill>
              </a:rPr>
              <a:t>years</a:t>
            </a:r>
            <a:endParaRPr lang="hu-HU" dirty="0">
              <a:solidFill>
                <a:srgbClr val="7030A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Education</a:t>
            </a:r>
          </a:p>
          <a:p>
            <a:endParaRPr lang="hu-HU" dirty="0"/>
          </a:p>
          <a:p>
            <a:r>
              <a:rPr lang="hu-HU" dirty="0" smtClean="0"/>
              <a:t>Human </a:t>
            </a:r>
            <a:r>
              <a:rPr lang="hu-HU" dirty="0" err="1" smtClean="0"/>
              <a:t>Resources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04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ELTE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BGE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806551"/>
            <a:ext cx="2810735" cy="210805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836711"/>
            <a:ext cx="2810735" cy="182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0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26876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1461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Stm32f7 - </a:t>
            </a:r>
            <a:r>
              <a:rPr lang="hu-HU" dirty="0" err="1" smtClean="0"/>
              <a:t>discovery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9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dirty="0" err="1">
                <a:solidFill>
                  <a:srgbClr val="7030A0"/>
                </a:solidFill>
              </a:rPr>
              <a:t>First</a:t>
            </a:r>
            <a:r>
              <a:rPr lang="hu-HU" i="1" dirty="0">
                <a:solidFill>
                  <a:srgbClr val="7030A0"/>
                </a:solidFill>
              </a:rPr>
              <a:t> </a:t>
            </a:r>
            <a:r>
              <a:rPr lang="hu-HU" i="1" dirty="0" err="1" smtClean="0">
                <a:solidFill>
                  <a:srgbClr val="7030A0"/>
                </a:solidFill>
              </a:rPr>
              <a:t>task</a:t>
            </a:r>
            <a:endParaRPr lang="hu-H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5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03755" y="-395426"/>
            <a:ext cx="4464498" cy="7936887"/>
          </a:xfrm>
        </p:spPr>
      </p:pic>
    </p:spTree>
    <p:extLst>
      <p:ext uri="{BB962C8B-B14F-4D97-AF65-F5344CB8AC3E}">
        <p14:creationId xmlns:p14="http://schemas.microsoft.com/office/powerpoint/2010/main" val="378665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26876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9980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91522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B05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243</Words>
  <Application>Microsoft Office PowerPoint</Application>
  <PresentationFormat>Diavetítés a képernyőre (4:3 oldalarány)</PresentationFormat>
  <Paragraphs>60</Paragraphs>
  <Slides>19</Slides>
  <Notes>14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Office-téma</vt:lpstr>
      <vt:lpstr>Gyürki Zoli</vt:lpstr>
      <vt:lpstr>University years</vt:lpstr>
      <vt:lpstr>PowerPoint bemutató</vt:lpstr>
      <vt:lpstr>PowerPoint bemutató</vt:lpstr>
      <vt:lpstr>Stm32f7 - discovery</vt:lpstr>
      <vt:lpstr>First task</vt:lpstr>
      <vt:lpstr>PowerPoint bemutató</vt:lpstr>
      <vt:lpstr>PowerPoint bemutató</vt:lpstr>
      <vt:lpstr>PowerPoint bemutató</vt:lpstr>
      <vt:lpstr>Totoro Chat</vt:lpstr>
      <vt:lpstr>PowerPoint bemutató</vt:lpstr>
      <vt:lpstr>tic-tac-toe</vt:lpstr>
      <vt:lpstr>PowerPoint bemutató</vt:lpstr>
      <vt:lpstr>Led-matrix</vt:lpstr>
      <vt:lpstr>PowerPoint bemutató</vt:lpstr>
      <vt:lpstr>PowerPoint bemutató</vt:lpstr>
      <vt:lpstr>summary</vt:lpstr>
      <vt:lpstr>PowerPoint bemutató</vt:lpstr>
      <vt:lpstr>Thanks for your 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C, Atmel, miegymás..</dc:title>
  <dc:creator>Lenovo</dc:creator>
  <cp:lastModifiedBy>Lenovo</cp:lastModifiedBy>
  <cp:revision>45</cp:revision>
  <dcterms:created xsi:type="dcterms:W3CDTF">2017-05-12T13:32:51Z</dcterms:created>
  <dcterms:modified xsi:type="dcterms:W3CDTF">2017-07-19T10:22:08Z</dcterms:modified>
</cp:coreProperties>
</file>