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6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4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2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4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8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8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5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2017.05.12.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Gyürki</a:t>
            </a:r>
            <a:r>
              <a:rPr lang="hu-HU" sz="4800" dirty="0" smtClean="0"/>
              <a:t> </a:t>
            </a:r>
            <a:r>
              <a:rPr lang="hu-HU" sz="6000" dirty="0" smtClean="0"/>
              <a:t>Zoli</a:t>
            </a:r>
            <a:endParaRPr lang="hu-HU" sz="48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@</a:t>
            </a:r>
            <a:r>
              <a:rPr lang="hu-HU" sz="2800" dirty="0" err="1" smtClean="0"/>
              <a:t>GreenFox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49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C, </a:t>
            </a:r>
            <a:r>
              <a:rPr lang="hu-HU" dirty="0" err="1" smtClean="0"/>
              <a:t>Atmel</a:t>
            </a:r>
            <a:r>
              <a:rPr lang="hu-HU" dirty="0" smtClean="0"/>
              <a:t>, miegymás..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2. hét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0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GIT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40892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programozás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Alapok</a:t>
            </a:r>
          </a:p>
          <a:p>
            <a:pPr marL="0" indent="0">
              <a:buNone/>
            </a:pPr>
            <a:r>
              <a:rPr lang="hu-HU" dirty="0" smtClean="0"/>
              <a:t>	Változók</a:t>
            </a:r>
          </a:p>
          <a:p>
            <a:pPr marL="0" indent="0">
              <a:buNone/>
            </a:pPr>
            <a:r>
              <a:rPr lang="hu-HU" dirty="0" smtClean="0"/>
              <a:t>	Hurkok (</a:t>
            </a:r>
            <a:r>
              <a:rPr lang="hu-HU" dirty="0" err="1" smtClean="0"/>
              <a:t>loop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Függvények</a:t>
            </a:r>
          </a:p>
          <a:p>
            <a:pPr marL="0" indent="0">
              <a:buNone/>
            </a:pPr>
            <a:r>
              <a:rPr lang="hu-HU" dirty="0" smtClean="0"/>
              <a:t>	Tömbök</a:t>
            </a:r>
          </a:p>
          <a:p>
            <a:pPr marL="0" indent="0">
              <a:buNone/>
            </a:pPr>
            <a:r>
              <a:rPr lang="hu-HU" dirty="0" smtClean="0"/>
              <a:t>	Mutatók</a:t>
            </a:r>
          </a:p>
        </p:txBody>
      </p:sp>
    </p:spTree>
    <p:extLst>
      <p:ext uri="{BB962C8B-B14F-4D97-AF65-F5344CB8AC3E}">
        <p14:creationId xmlns:p14="http://schemas.microsoft.com/office/powerpoint/2010/main" val="2613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Atmel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		     Az új Micro:bit érzés</a:t>
            </a:r>
          </a:p>
        </p:txBody>
      </p:sp>
      <p:pic>
        <p:nvPicPr>
          <p:cNvPr id="8" name="Tartalom hely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50436"/>
            <a:ext cx="5111750" cy="28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772400" cy="1362075"/>
          </a:xfrm>
        </p:spPr>
        <p:txBody>
          <a:bodyPr/>
          <a:lstStyle/>
          <a:p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755576" y="3356992"/>
            <a:ext cx="7772400" cy="1068139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Találd ki a számot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3481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kód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4038600" cy="2270603"/>
          </a:xfrm>
        </p:spPr>
      </p:pic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90645"/>
            <a:ext cx="4038600" cy="2270603"/>
          </a:xfrm>
        </p:spPr>
      </p:pic>
    </p:spTree>
    <p:extLst>
      <p:ext uri="{BB962C8B-B14F-4D97-AF65-F5344CB8AC3E}">
        <p14:creationId xmlns:p14="http://schemas.microsoft.com/office/powerpoint/2010/main" val="31557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Lefutás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916832"/>
            <a:ext cx="7532251" cy="379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60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Köszi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és</a:t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Jó hétvégét!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1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B05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26</Words>
  <Application>Microsoft Office PowerPoint</Application>
  <PresentationFormat>Diavetítés a képernyőre (4:3 oldalarány)</PresentationFormat>
  <Paragraphs>19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Gyürki Zoli</vt:lpstr>
      <vt:lpstr>C, Atmel, miegymás..</vt:lpstr>
      <vt:lpstr>GIT</vt:lpstr>
      <vt:lpstr>C programozás</vt:lpstr>
      <vt:lpstr>Atmel</vt:lpstr>
      <vt:lpstr>Projekt</vt:lpstr>
      <vt:lpstr>A kód</vt:lpstr>
      <vt:lpstr>Lefutás</vt:lpstr>
      <vt:lpstr>Köszi  és  Jó hétvégét!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C, Atmel, miegymás..</dc:title>
  <dc:creator>Lenovo</dc:creator>
  <cp:lastModifiedBy>Lenovo</cp:lastModifiedBy>
  <cp:revision>4</cp:revision>
  <dcterms:created xsi:type="dcterms:W3CDTF">2017-05-12T13:32:51Z</dcterms:created>
  <dcterms:modified xsi:type="dcterms:W3CDTF">2017-05-12T14:15:17Z</dcterms:modified>
</cp:coreProperties>
</file>