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5" r:id="rId3"/>
    <p:sldId id="286" r:id="rId4"/>
    <p:sldId id="288" r:id="rId5"/>
    <p:sldId id="275" r:id="rId6"/>
    <p:sldId id="267" r:id="rId7"/>
    <p:sldId id="289" r:id="rId8"/>
    <p:sldId id="264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4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2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4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8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5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Gyürki</a:t>
            </a:r>
            <a:r>
              <a:rPr lang="hu-HU" sz="4800" dirty="0" smtClean="0"/>
              <a:t> </a:t>
            </a:r>
            <a:r>
              <a:rPr lang="hu-HU" sz="6000" dirty="0" smtClean="0"/>
              <a:t>Zoli</a:t>
            </a:r>
            <a:endParaRPr lang="hu-HU" sz="48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259632" y="4221088"/>
            <a:ext cx="6400800" cy="1752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@</a:t>
            </a:r>
            <a:r>
              <a:rPr lang="hu-HU" sz="2800" dirty="0" err="1" smtClean="0"/>
              <a:t>GreenFox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491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Nope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38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 txBox="1">
            <a:spLocks/>
          </p:cNvSpPr>
          <p:nvPr/>
        </p:nvSpPr>
        <p:spPr>
          <a:xfrm>
            <a:off x="685800" y="1412776"/>
            <a:ext cx="7772400" cy="4032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>
                <a:solidFill>
                  <a:srgbClr val="FFC000"/>
                </a:solidFill>
              </a:rPr>
              <a:t>Debuging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err="1" smtClean="0"/>
              <a:t>Practise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>
                <a:solidFill>
                  <a:srgbClr val="C00000"/>
                </a:solidFill>
              </a:rPr>
              <a:t>I2C</a:t>
            </a:r>
            <a:endParaRPr lang="hu-H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 txBox="1">
            <a:spLocks/>
          </p:cNvSpPr>
          <p:nvPr/>
        </p:nvSpPr>
        <p:spPr>
          <a:xfrm>
            <a:off x="685800" y="1412776"/>
            <a:ext cx="7772400" cy="4032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/>
              <a:t>Exam</a:t>
            </a:r>
            <a:r>
              <a:rPr lang="hu-HU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2">
                    <a:lumMod val="10000"/>
                  </a:schemeClr>
                </a:solidFill>
              </a:rPr>
              <a:t>git</a:t>
            </a:r>
            <a:r>
              <a:rPr lang="hu-HU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hu-HU" dirty="0" err="1" smtClean="0">
                <a:solidFill>
                  <a:schemeClr val="bg2">
                    <a:lumMod val="10000"/>
                  </a:schemeClr>
                </a:solidFill>
              </a:rPr>
              <a:t>enum</a:t>
            </a:r>
            <a:r>
              <a:rPr lang="hu-HU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hu-HU" dirty="0" err="1" smtClean="0">
                <a:solidFill>
                  <a:schemeClr val="bg2">
                    <a:lumMod val="10000"/>
                  </a:schemeClr>
                </a:solidFill>
              </a:rPr>
              <a:t>strcmp</a:t>
            </a:r>
            <a:r>
              <a:rPr lang="hu-HU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hu-HU" dirty="0" smtClean="0"/>
              <a:t>;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>
                <a:solidFill>
                  <a:srgbClr val="FFC000"/>
                </a:solidFill>
              </a:rPr>
              <a:t>I2C</a:t>
            </a:r>
            <a:endParaRPr lang="hu-H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</a:t>
            </a:r>
          </a:p>
        </p:txBody>
      </p:sp>
      <p:pic>
        <p:nvPicPr>
          <p:cNvPr id="8" name="Tartalom hely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2399"/>
            <a:ext cx="7560840" cy="4250897"/>
          </a:xfrm>
          <a:prstGeom prst="rect">
            <a:avLst/>
          </a:prstGeom>
        </p:spPr>
      </p:pic>
      <p:sp>
        <p:nvSpPr>
          <p:cNvPr id="4" name="Cím 3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/>
              <a:t>Bro</a:t>
            </a:r>
            <a:r>
              <a:rPr lang="hu-HU" dirty="0" smtClean="0"/>
              <a:t>’s </a:t>
            </a:r>
            <a:r>
              <a:rPr lang="hu-HU" dirty="0" err="1" smtClean="0"/>
              <a:t>for</a:t>
            </a:r>
            <a:r>
              <a:rPr lang="hu-HU" dirty="0" smtClean="0"/>
              <a:t> life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5575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14185576" cy="7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651"/>
            <a:ext cx="14149064" cy="79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Thank</a:t>
            </a:r>
            <a:r>
              <a:rPr lang="hu-HU" dirty="0" smtClean="0"/>
              <a:t> U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&amp;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nice</a:t>
            </a:r>
            <a:r>
              <a:rPr lang="hu-HU" dirty="0" smtClean="0"/>
              <a:t> </a:t>
            </a:r>
            <a:r>
              <a:rPr lang="hu-HU" dirty="0" err="1" smtClean="0"/>
              <a:t>weekend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10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B05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17</Words>
  <Application>Microsoft Office PowerPoint</Application>
  <PresentationFormat>Diavetítés a képernyőre (4:3 oldalarány)</PresentationFormat>
  <Paragraphs>11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Gyürki Zoli</vt:lpstr>
      <vt:lpstr>Nope</vt:lpstr>
      <vt:lpstr>PowerPoint bemutató</vt:lpstr>
      <vt:lpstr>PowerPoint bemutató</vt:lpstr>
      <vt:lpstr>PowerPoint bemutató</vt:lpstr>
      <vt:lpstr>PowerPoint bemutató</vt:lpstr>
      <vt:lpstr>PowerPoint bemutató</vt:lpstr>
      <vt:lpstr>Thank U  &amp;  Have a nice weekend!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C, Atmel, miegymás..</dc:title>
  <dc:creator>Lenovo</dc:creator>
  <cp:lastModifiedBy>Lenovo</cp:lastModifiedBy>
  <cp:revision>21</cp:revision>
  <dcterms:created xsi:type="dcterms:W3CDTF">2017-05-12T13:32:51Z</dcterms:created>
  <dcterms:modified xsi:type="dcterms:W3CDTF">2017-06-09T13:15:14Z</dcterms:modified>
</cp:coreProperties>
</file>