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Címszöveg formátumának szerkesztése</a:t>
            </a:r>
            <a:endParaRPr b="0" lang="hu-H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Vázlatszöveg </a:t>
            </a: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formátumána</a:t>
            </a: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hu-H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szerkesztése</a:t>
            </a:r>
            <a:endParaRPr b="0" lang="hu-H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</a:t>
            </a: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vázlatszint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</a:t>
            </a: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vázlatszint</a:t>
            </a:r>
            <a:endParaRPr b="0" lang="hu-H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vázlatszin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szint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ik 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zl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szi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0B9A795-5EA6-4C2E-8931-85D6FE8ABF96}" type="slidenum"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Címszöveg formátumának szerkesztése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Vázlatszöveg formátumának szerkesztése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0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Második vázlatszint</a:t>
            </a:r>
            <a:endParaRPr b="0" lang="hu-HU" sz="30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Harmadik vázlatszint</a:t>
            </a:r>
            <a:endParaRPr b="0" lang="hu-H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Negyedik vázlatszint</a:t>
            </a:r>
            <a:endParaRPr b="0" lang="hu-HU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Ötödik vázlatszint</a:t>
            </a:r>
            <a:endParaRPr b="0" lang="hu-HU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Hatodik vázlatszint</a:t>
            </a:r>
            <a:endParaRPr b="0" lang="hu-HU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Hetedik vázlatszint</a:t>
            </a:r>
            <a:endParaRPr b="0" lang="hu-HU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E23DF46E-B9D3-4022-A1A3-A47A6C387806}" type="slidenum">
              <a:rPr b="0" lang="hu-H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&lt;szám&gt;</a:t>
            </a:fld>
            <a:endParaRPr b="0" lang="hu-H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18760" y="2369880"/>
            <a:ext cx="9071640" cy="202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Az első hetem</a:t>
            </a:r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„66-os úton”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Ezt láttuk eddig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számítógép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357156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elektronika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4"/>
          <p:cNvSpPr txBox="1"/>
          <p:nvPr/>
        </p:nvSpPr>
        <p:spPr>
          <a:xfrm>
            <a:off x="6639120" y="182376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micro:bit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663912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kezdés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lezárás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357156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átváltások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7"/>
          <p:cNvSpPr txBox="1"/>
          <p:nvPr/>
        </p:nvSpPr>
        <p:spPr>
          <a:xfrm>
            <a:off x="504000" y="4114080"/>
            <a:ext cx="29210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Youtube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és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közös tanulás</a:t>
            </a:r>
            <a:endParaRPr b="0" lang="hu-HU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Átváltó - B2D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72440" y="2106000"/>
            <a:ext cx="77983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Átváltó - B2D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96920" y="2087280"/>
            <a:ext cx="77983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Megnéztem Pythonban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57520" y="1823400"/>
            <a:ext cx="3719520" cy="20912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506200" y="1823400"/>
            <a:ext cx="3719520" cy="2091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3089520" y="4316400"/>
            <a:ext cx="3719520" cy="20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1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u-HU" sz="47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Köszi &lt;3</a:t>
            </a:r>
            <a:endParaRPr b="0" lang="hu-HU" sz="4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2017-05-05T15:08:08Z</dcterms:created>
  <dc:creator/>
  <dc:description/>
  <dc:language>hu-HU</dc:language>
  <cp:lastModifiedBy/>
  <dcterms:modified xsi:type="dcterms:W3CDTF">2017-05-05T15:55:12Z</dcterms:modified>
  <cp:revision>1</cp:revision>
  <dc:subject/>
  <dc:title/>
</cp:coreProperties>
</file>