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8" r:id="rId4"/>
    <p:sldId id="266" r:id="rId5"/>
    <p:sldId id="259" r:id="rId6"/>
    <p:sldId id="258" r:id="rId7"/>
    <p:sldId id="267" r:id="rId8"/>
    <p:sldId id="260" r:id="rId9"/>
    <p:sldId id="264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6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4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2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6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4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8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8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8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56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2017.05.19.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7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Gyürki</a:t>
            </a:r>
            <a:r>
              <a:rPr lang="hu-HU" sz="4800" dirty="0" smtClean="0"/>
              <a:t> </a:t>
            </a:r>
            <a:r>
              <a:rPr lang="hu-HU" sz="6000" dirty="0" smtClean="0"/>
              <a:t>Zoli</a:t>
            </a:r>
            <a:endParaRPr lang="hu-HU" sz="48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259632" y="4221088"/>
            <a:ext cx="6400800" cy="17526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@</a:t>
            </a:r>
            <a:r>
              <a:rPr lang="hu-HU" sz="2800" dirty="0" err="1" smtClean="0"/>
              <a:t>GreenFox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491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C, </a:t>
            </a:r>
            <a:r>
              <a:rPr lang="hu-HU" dirty="0" err="1" smtClean="0"/>
              <a:t>Atmel</a:t>
            </a:r>
            <a:r>
              <a:rPr lang="hu-HU" dirty="0" smtClean="0"/>
              <a:t>, miegymás..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dirty="0" smtClean="0"/>
              <a:t>. hét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0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HÉTFŐ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943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 programozás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	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rgbClr val="FFC000"/>
                </a:solidFill>
              </a:rPr>
              <a:t>Adat-struktúrák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rgbClr val="FFC000"/>
                </a:solidFill>
              </a:rPr>
              <a:t>Memória-allokáció</a:t>
            </a:r>
          </a:p>
          <a:p>
            <a:pPr marL="0" indent="0">
              <a:buNone/>
            </a:pP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351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Heti </a:t>
            </a:r>
            <a:r>
              <a:rPr lang="hu-HU" dirty="0" err="1"/>
              <a:t>Atmel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		       </a:t>
            </a:r>
            <a:r>
              <a:rPr lang="hu-HU" sz="2800" dirty="0" smtClean="0"/>
              <a:t>Az új </a:t>
            </a:r>
            <a:r>
              <a:rPr lang="hu-HU" sz="2800" dirty="0" err="1" smtClean="0"/>
              <a:t>GreenFox</a:t>
            </a:r>
            <a:r>
              <a:rPr lang="hu-HU" sz="2800" dirty="0" smtClean="0"/>
              <a:t> barát</a:t>
            </a:r>
            <a:endParaRPr lang="hu-HU" dirty="0" smtClean="0"/>
          </a:p>
        </p:txBody>
      </p:sp>
      <p:pic>
        <p:nvPicPr>
          <p:cNvPr id="8" name="Tartalom hely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50436"/>
            <a:ext cx="5111750" cy="28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4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Heti </a:t>
            </a:r>
            <a:r>
              <a:rPr lang="hu-HU" dirty="0" err="1" smtClean="0"/>
              <a:t>Atmel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	SPI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ADC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rgbClr val="FF0000"/>
                </a:solidFill>
              </a:rPr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26133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4149324" cy="23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79446"/>
            <a:ext cx="4320480" cy="242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83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5576" y="1124744"/>
            <a:ext cx="7772400" cy="1362075"/>
          </a:xfrm>
        </p:spPr>
        <p:txBody>
          <a:bodyPr/>
          <a:lstStyle/>
          <a:p>
            <a:r>
              <a:rPr lang="hu-HU" dirty="0" smtClean="0"/>
              <a:t>Projekt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24944"/>
            <a:ext cx="1807096" cy="180709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12" y="2736917"/>
            <a:ext cx="2163232" cy="22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2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Köszi</a:t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és</a:t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Jó hétvégét!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105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B05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22</Words>
  <Application>Microsoft Office PowerPoint</Application>
  <PresentationFormat>Diavetítés a képernyőre (4:3 oldalarány)</PresentationFormat>
  <Paragraphs>22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Gyürki Zoli</vt:lpstr>
      <vt:lpstr>C, Atmel, miegymás..</vt:lpstr>
      <vt:lpstr>HÉTFŐ</vt:lpstr>
      <vt:lpstr>C programozás</vt:lpstr>
      <vt:lpstr>Heti Atmel</vt:lpstr>
      <vt:lpstr>Heti Atmel</vt:lpstr>
      <vt:lpstr>PowerPoint bemutató</vt:lpstr>
      <vt:lpstr>Projekt</vt:lpstr>
      <vt:lpstr>Köszi  és  Jó hétvégét!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C, Atmel, miegymás..</dc:title>
  <dc:creator>Lenovo</dc:creator>
  <cp:lastModifiedBy>Lenovo</cp:lastModifiedBy>
  <cp:revision>9</cp:revision>
  <dcterms:created xsi:type="dcterms:W3CDTF">2017-05-12T13:32:51Z</dcterms:created>
  <dcterms:modified xsi:type="dcterms:W3CDTF">2017-05-19T13:53:02Z</dcterms:modified>
</cp:coreProperties>
</file>