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1155A-9B05-41E5-863B-06BD8EA8EB8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9576-9C66-4386-AAAF-997E840C8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2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Removed</a:t>
            </a:r>
            <a:r>
              <a:rPr lang="en-US" altLang="zh-CN" baseline="0" dirty="0" smtClean="0"/>
              <a:t> from the n</a:t>
            </a:r>
            <a:r>
              <a:rPr lang="en-US" altLang="zh-CN" dirty="0" smtClean="0"/>
              <a:t>ormal document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69576-9C66-4386-AAAF-997E840C8D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2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8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8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FE5B-E0B2-4564-A292-67BD21E57F64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0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855" y="16903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Margin Collapsing</a:t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Margin : auto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587" y="267911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66" y="2596160"/>
            <a:ext cx="3715268" cy="2810267"/>
          </a:xfrm>
        </p:spPr>
      </p:pic>
    </p:spTree>
    <p:extLst>
      <p:ext uri="{BB962C8B-B14F-4D97-AF65-F5344CB8AC3E}">
        <p14:creationId xmlns:p14="http://schemas.microsoft.com/office/powerpoint/2010/main" val="26408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Between siblings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2" y="2546136"/>
            <a:ext cx="3124636" cy="37533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8" y="365125"/>
            <a:ext cx="3505689" cy="6134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17" y="365125"/>
            <a:ext cx="3677163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Between Parent and First/Last Child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589"/>
            <a:ext cx="3124636" cy="3753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55" y="180553"/>
            <a:ext cx="3505689" cy="5996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3599" y="658574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Here is 50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71" y="1975852"/>
            <a:ext cx="2896004" cy="42011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99" y="843240"/>
            <a:ext cx="2657846" cy="47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fix it?</a:t>
            </a:r>
          </a:p>
          <a:p>
            <a:r>
              <a:rPr lang="en-US" altLang="zh-CN" dirty="0" smtClean="0"/>
              <a:t>Set first/last child’s display to ‘inline-block’</a:t>
            </a:r>
          </a:p>
          <a:p>
            <a:r>
              <a:rPr lang="en-US" altLang="zh-CN" dirty="0" smtClean="0"/>
              <a:t>Add ‘overflow : hidden’ to parent</a:t>
            </a:r>
          </a:p>
          <a:p>
            <a:r>
              <a:rPr lang="en-US" altLang="zh-CN" dirty="0" smtClean="0"/>
              <a:t>Add border or padding to parent</a:t>
            </a:r>
          </a:p>
          <a:p>
            <a:r>
              <a:rPr lang="en-US" altLang="zh-CN" dirty="0" smtClean="0"/>
              <a:t>The key point is to create </a:t>
            </a:r>
            <a:r>
              <a:rPr lang="en-US" altLang="zh-CN" dirty="0" smtClean="0"/>
              <a:t>BFC(block formatting contexts)</a:t>
            </a:r>
            <a:endParaRPr lang="en-US" altLang="zh-CN" dirty="0" smtClean="0"/>
          </a:p>
          <a:p>
            <a:r>
              <a:rPr lang="en-US" altLang="zh-CN" dirty="0" smtClean="0"/>
              <a:t>More solutions and details search by yourself</a:t>
            </a:r>
          </a:p>
        </p:txBody>
      </p:sp>
    </p:spTree>
    <p:extLst>
      <p:ext uri="{BB962C8B-B14F-4D97-AF65-F5344CB8AC3E}">
        <p14:creationId xmlns:p14="http://schemas.microsoft.com/office/powerpoint/2010/main" val="13444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Margin : 0 auto;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4" y="1503964"/>
            <a:ext cx="2553056" cy="437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55" y="1470755"/>
            <a:ext cx="4934639" cy="428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69" y="1379368"/>
            <a:ext cx="3553321" cy="42582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0" y="1569894"/>
            <a:ext cx="4534533" cy="4067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76" y="1543637"/>
            <a:ext cx="3600953" cy="44678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33" y="1543637"/>
            <a:ext cx="402011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So, what is auto?</a:t>
            </a:r>
          </a:p>
          <a:p>
            <a:r>
              <a:rPr lang="en-US" altLang="zh-CN" dirty="0" smtClean="0"/>
              <a:t>Block element will </a:t>
            </a:r>
            <a:r>
              <a:rPr lang="en-US" altLang="zh-CN" dirty="0"/>
              <a:t>o</a:t>
            </a:r>
            <a:r>
              <a:rPr lang="en-US" altLang="zh-CN" dirty="0" smtClean="0"/>
              <a:t>ccupy whole line</a:t>
            </a:r>
          </a:p>
          <a:p>
            <a:r>
              <a:rPr lang="en-US" altLang="zh-CN" dirty="0" smtClean="0"/>
              <a:t>If you set width to block element</a:t>
            </a:r>
          </a:p>
          <a:p>
            <a:r>
              <a:rPr lang="en-US" altLang="zh-CN" dirty="0" smtClean="0"/>
              <a:t>The rest spaces = width(supposed) – width(your setting)</a:t>
            </a:r>
          </a:p>
          <a:p>
            <a:r>
              <a:rPr lang="en-US" altLang="zh-CN" dirty="0" smtClean="0"/>
              <a:t>Then auto is used to assign the rest spaces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make a div be 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 in horizontal and vertical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1" y="1429185"/>
            <a:ext cx="2953162" cy="5144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48" y="1825625"/>
            <a:ext cx="4629796" cy="4239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34743" y="489297"/>
            <a:ext cx="3160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need to know the size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5150498" y="365125"/>
            <a:ext cx="442271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can not change the size of inside box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18" y="1257711"/>
            <a:ext cx="2362530" cy="53156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870" y="1996751"/>
            <a:ext cx="4665306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normal situation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just need 2 points(left top) to locate a position,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So, why we need use 4 points here?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answer is ?</a:t>
            </a:r>
          </a:p>
          <a:p>
            <a:r>
              <a:rPr lang="en-US" altLang="zh-CN" dirty="0" smtClean="0"/>
              <a:t>Sorry, dude I don’t </a:t>
            </a:r>
            <a:r>
              <a:rPr lang="en-US" altLang="zh-CN" dirty="0" smtClean="0"/>
              <a:t>know</a:t>
            </a:r>
          </a:p>
          <a:p>
            <a:r>
              <a:rPr lang="en-US" altLang="zh-CN" dirty="0"/>
              <a:t>conjecture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5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192</Words>
  <Application>Microsoft Office PowerPoint</Application>
  <PresentationFormat>宽屏</PresentationFormat>
  <Paragraphs>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等线</vt:lpstr>
      <vt:lpstr>等线 Light</vt:lpstr>
      <vt:lpstr>Arial</vt:lpstr>
      <vt:lpstr>Calibri</vt:lpstr>
      <vt:lpstr>Calibri Light</vt:lpstr>
      <vt:lpstr>Office Theme</vt:lpstr>
      <vt:lpstr>Margin Collapsing &amp; Margin : auto</vt:lpstr>
      <vt:lpstr>Box Model</vt:lpstr>
      <vt:lpstr>Margin Collapsing</vt:lpstr>
      <vt:lpstr>Margin Collapsing</vt:lpstr>
      <vt:lpstr>Margin Collapsing</vt:lpstr>
      <vt:lpstr>Margin : auto</vt:lpstr>
      <vt:lpstr>Margin : auto</vt:lpstr>
      <vt:lpstr>Margin : auto</vt:lpstr>
      <vt:lpstr>Margin : auto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18</cp:revision>
  <dcterms:created xsi:type="dcterms:W3CDTF">2017-08-31T11:25:44Z</dcterms:created>
  <dcterms:modified xsi:type="dcterms:W3CDTF">2017-08-31T22:57:44Z</dcterms:modified>
</cp:coreProperties>
</file>