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FE5B-E0B2-4564-A292-67BD21E57F6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C94B-7CFD-4477-9B7E-6C22E409E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9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FE5B-E0B2-4564-A292-67BD21E57F6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C94B-7CFD-4477-9B7E-6C22E409E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27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FE5B-E0B2-4564-A292-67BD21E57F6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C94B-7CFD-4477-9B7E-6C22E409E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FE5B-E0B2-4564-A292-67BD21E57F6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C94B-7CFD-4477-9B7E-6C22E409E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93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FE5B-E0B2-4564-A292-67BD21E57F6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C94B-7CFD-4477-9B7E-6C22E409E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65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FE5B-E0B2-4564-A292-67BD21E57F6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C94B-7CFD-4477-9B7E-6C22E409E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48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FE5B-E0B2-4564-A292-67BD21E57F6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C94B-7CFD-4477-9B7E-6C22E409E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3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FE5B-E0B2-4564-A292-67BD21E57F6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C94B-7CFD-4477-9B7E-6C22E409E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1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FE5B-E0B2-4564-A292-67BD21E57F6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C94B-7CFD-4477-9B7E-6C22E409E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8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FE5B-E0B2-4564-A292-67BD21E57F6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C94B-7CFD-4477-9B7E-6C22E409E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9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FE5B-E0B2-4564-A292-67BD21E57F6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C94B-7CFD-4477-9B7E-6C22E409E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18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6FE5B-E0B2-4564-A292-67BD21E57F6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3C94B-7CFD-4477-9B7E-6C22E409E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209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7855" y="16903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Margin Collapsing</a:t>
            </a:r>
            <a:br>
              <a:rPr lang="en-US" altLang="zh-CN" dirty="0" smtClean="0"/>
            </a:br>
            <a:r>
              <a:rPr lang="en-US" altLang="zh-CN" dirty="0" smtClean="0"/>
              <a:t>&amp;</a:t>
            </a:r>
            <a:br>
              <a:rPr lang="en-US" altLang="zh-CN" dirty="0" smtClean="0"/>
            </a:br>
            <a:r>
              <a:rPr lang="en-US" altLang="zh-CN" dirty="0" smtClean="0"/>
              <a:t>Margin : auto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5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587" y="2679117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1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Box Model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366" y="2596160"/>
            <a:ext cx="3715268" cy="2810267"/>
          </a:xfrm>
        </p:spPr>
      </p:pic>
    </p:spTree>
    <p:extLst>
      <p:ext uri="{BB962C8B-B14F-4D97-AF65-F5344CB8AC3E}">
        <p14:creationId xmlns:p14="http://schemas.microsoft.com/office/powerpoint/2010/main" val="264087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 Collapsing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Between siblings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2" y="2546136"/>
            <a:ext cx="3124636" cy="37533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48" y="365125"/>
            <a:ext cx="3505689" cy="61349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917" y="365125"/>
            <a:ext cx="3677163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5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 Collapsing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Between Parent and First/Last Child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3589"/>
            <a:ext cx="3124636" cy="37533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155" y="180553"/>
            <a:ext cx="3505689" cy="59964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43599" y="658574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Here is 50 </a:t>
            </a:r>
            <a:r>
              <a:rPr lang="en-US" altLang="zh-CN" dirty="0" err="1" smtClean="0"/>
              <a:t>px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71" y="1975852"/>
            <a:ext cx="2896004" cy="420111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399" y="843240"/>
            <a:ext cx="2657846" cy="47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5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Margin Collapsing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fix it?</a:t>
            </a:r>
          </a:p>
          <a:p>
            <a:r>
              <a:rPr lang="en-US" altLang="zh-CN" dirty="0" smtClean="0"/>
              <a:t>Set first/last child’s display to ‘inline-block’</a:t>
            </a:r>
          </a:p>
          <a:p>
            <a:r>
              <a:rPr lang="en-US" altLang="zh-CN" dirty="0" smtClean="0"/>
              <a:t>Add ‘overflow : hidden’ to parent</a:t>
            </a:r>
          </a:p>
          <a:p>
            <a:r>
              <a:rPr lang="en-US" altLang="zh-CN" dirty="0" smtClean="0"/>
              <a:t>Add border or padding to parent</a:t>
            </a:r>
          </a:p>
          <a:p>
            <a:r>
              <a:rPr lang="en-US" altLang="zh-CN" dirty="0" smtClean="0"/>
              <a:t>The key point is to create BFC(</a:t>
            </a:r>
            <a:r>
              <a:rPr lang="en-US" altLang="zh-CN" dirty="0"/>
              <a:t>b</a:t>
            </a:r>
            <a:r>
              <a:rPr lang="en-US" altLang="zh-CN" dirty="0" smtClean="0"/>
              <a:t>lock </a:t>
            </a:r>
            <a:r>
              <a:rPr lang="en-US" altLang="zh-CN" dirty="0" err="1"/>
              <a:t>fomatting</a:t>
            </a:r>
            <a:r>
              <a:rPr lang="en-US" altLang="zh-CN" dirty="0"/>
              <a:t> context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More solutions and details search by yourself</a:t>
            </a:r>
          </a:p>
        </p:txBody>
      </p:sp>
    </p:spTree>
    <p:extLst>
      <p:ext uri="{BB962C8B-B14F-4D97-AF65-F5344CB8AC3E}">
        <p14:creationId xmlns:p14="http://schemas.microsoft.com/office/powerpoint/2010/main" val="134443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 : auto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Margin : 0 auto;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44" y="1503964"/>
            <a:ext cx="2553056" cy="4372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55" y="1470755"/>
            <a:ext cx="4934639" cy="42868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869" y="1379368"/>
            <a:ext cx="3553321" cy="42582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00" y="1569894"/>
            <a:ext cx="4534533" cy="40677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76" y="1543637"/>
            <a:ext cx="3600953" cy="44678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533" y="1543637"/>
            <a:ext cx="4020111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6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 : auto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So, what is auto?</a:t>
            </a:r>
          </a:p>
          <a:p>
            <a:r>
              <a:rPr lang="en-US" altLang="zh-CN" dirty="0" smtClean="0"/>
              <a:t>Block element will </a:t>
            </a:r>
            <a:r>
              <a:rPr lang="en-US" altLang="zh-CN" dirty="0"/>
              <a:t>o</a:t>
            </a:r>
            <a:r>
              <a:rPr lang="en-US" altLang="zh-CN" dirty="0" smtClean="0"/>
              <a:t>ccupy whole line</a:t>
            </a:r>
          </a:p>
          <a:p>
            <a:r>
              <a:rPr lang="en-US" altLang="zh-CN" dirty="0" smtClean="0"/>
              <a:t>If you set width to block element</a:t>
            </a:r>
          </a:p>
          <a:p>
            <a:r>
              <a:rPr lang="en-US" altLang="zh-CN" dirty="0" smtClean="0"/>
              <a:t>The rest spaces = width(supposed) – width(your setting)</a:t>
            </a:r>
          </a:p>
          <a:p>
            <a:r>
              <a:rPr lang="en-US" altLang="zh-CN" dirty="0" smtClean="0"/>
              <a:t>Then auto is used to assign the rest spaces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34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 : auto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make a div be center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both in horizontal and vertical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31" y="1429185"/>
            <a:ext cx="2953162" cy="51442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748" y="1825625"/>
            <a:ext cx="4629796" cy="42392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34743" y="489297"/>
            <a:ext cx="3160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 need to know the size</a:t>
            </a:r>
          </a:p>
        </p:txBody>
      </p:sp>
      <p:sp>
        <p:nvSpPr>
          <p:cNvPr id="7" name="文本框 6"/>
          <p:cNvSpPr txBox="1"/>
          <p:nvPr/>
        </p:nvSpPr>
        <p:spPr>
          <a:xfrm flipH="1">
            <a:off x="5150498" y="365125"/>
            <a:ext cx="442271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 can not change the size of inside box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418" y="1257711"/>
            <a:ext cx="2362530" cy="531569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7870" y="1996751"/>
            <a:ext cx="4665306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 normal situation</a:t>
            </a: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 just need 2 points(left top) to locate a position,</a:t>
            </a: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So, why we need use 4 points here?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89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 : auto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answer is ?</a:t>
            </a:r>
          </a:p>
          <a:p>
            <a:r>
              <a:rPr lang="en-US" altLang="zh-CN" sz="8000" dirty="0" smtClean="0"/>
              <a:t>Sorry, dude I don’t know either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18851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185</Words>
  <Application>Microsoft Office PowerPoint</Application>
  <PresentationFormat>宽屏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微软雅黑</vt:lpstr>
      <vt:lpstr>等线</vt:lpstr>
      <vt:lpstr>等线 Light</vt:lpstr>
      <vt:lpstr>Arial</vt:lpstr>
      <vt:lpstr>Calibri</vt:lpstr>
      <vt:lpstr>Calibri Light</vt:lpstr>
      <vt:lpstr>Office Theme</vt:lpstr>
      <vt:lpstr>Margin Collapsing &amp; Margin : auto</vt:lpstr>
      <vt:lpstr>Box Model</vt:lpstr>
      <vt:lpstr>Margin Collapsing</vt:lpstr>
      <vt:lpstr>Margin Collapsing</vt:lpstr>
      <vt:lpstr>Margin Collapsing</vt:lpstr>
      <vt:lpstr>Margin : auto</vt:lpstr>
      <vt:lpstr>Margin : auto</vt:lpstr>
      <vt:lpstr>Margin : auto</vt:lpstr>
      <vt:lpstr>Margin : auto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14</cp:revision>
  <dcterms:created xsi:type="dcterms:W3CDTF">2017-08-31T11:25:44Z</dcterms:created>
  <dcterms:modified xsi:type="dcterms:W3CDTF">2017-08-31T14:33:00Z</dcterms:modified>
</cp:coreProperties>
</file>