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7" r:id="rId7"/>
    <p:sldId id="273" r:id="rId8"/>
    <p:sldId id="272" r:id="rId9"/>
    <p:sldId id="274" r:id="rId10"/>
    <p:sldId id="265" r:id="rId11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316" autoAdjust="0"/>
  </p:normalViewPr>
  <p:slideViewPr>
    <p:cSldViewPr>
      <p:cViewPr varScale="1">
        <p:scale>
          <a:sx n="107" d="100"/>
          <a:sy n="107" d="100"/>
        </p:scale>
        <p:origin x="138" y="29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2017/10/30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2017/10/30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3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74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604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75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070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45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2017/10/30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2017/10/30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2017/10/30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2017/10/30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2017/10/30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2017/10/30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2017/10/30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2017/10/30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2017/10/30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Chrome shortcuts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53852" y="3284984"/>
            <a:ext cx="8735325" cy="1752600"/>
          </a:xfrm>
        </p:spPr>
        <p:txBody>
          <a:bodyPr rtlCol="0"/>
          <a:lstStyle/>
          <a:p>
            <a:pPr algn="r" rtl="0"/>
            <a:r>
              <a:rPr lang="en-US" altLang="zh-CN" cap="none" dirty="0" smtClean="0">
                <a:latin typeface="Salesforce Sans"/>
                <a:sym typeface="Salesforce Sans"/>
              </a:rPr>
              <a:t>By </a:t>
            </a:r>
            <a:r>
              <a:rPr lang="en-US" altLang="zh-CN" cap="none" dirty="0">
                <a:latin typeface="Salesforce Sans"/>
                <a:sym typeface="Salesforce Sans"/>
              </a:rPr>
              <a:t>Z</a:t>
            </a:r>
            <a:r>
              <a:rPr lang="en-US" altLang="zh-CN" cap="none" dirty="0" smtClean="0">
                <a:latin typeface="Salesforce Sans"/>
                <a:sym typeface="Salesforce Sans"/>
              </a:rPr>
              <a:t>oe</a:t>
            </a:r>
            <a:endParaRPr lang="zh-CN" altLang="en-US" cap="none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Open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solidFill>
                  <a:srgbClr val="FF0000"/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Windows + Number : open browser</a:t>
            </a:r>
          </a:p>
          <a:p>
            <a:pPr rtl="0"/>
            <a:r>
              <a:rPr lang="en-US" altLang="zh-CN" dirty="0" smtClean="0">
                <a:solidFill>
                  <a:srgbClr val="FF0000"/>
                </a:solidFill>
                <a:latin typeface="Salesforce Sans"/>
                <a:sym typeface="Salesforce Sans"/>
              </a:rPr>
              <a:t>Ctrl + Enter : auto fix www. &amp; .com</a:t>
            </a:r>
          </a:p>
          <a:p>
            <a:pPr rtl="0"/>
            <a:r>
              <a:rPr lang="en-US" altLang="zh-CN" dirty="0" smtClean="0">
                <a:latin typeface="Salesforce Sans"/>
                <a:sym typeface="Salesforce Sans"/>
              </a:rPr>
              <a:t>Right + open in new tab/open in new window</a:t>
            </a:r>
          </a:p>
          <a:p>
            <a:pPr rtl="0"/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Ctrl + Left (Middle) : open in new tab(won’t focus)</a:t>
            </a:r>
          </a:p>
          <a:p>
            <a:pPr rtl="0"/>
            <a:r>
              <a:rPr lang="en-US" altLang="zh-CN" dirty="0" smtClean="0">
                <a:solidFill>
                  <a:srgbClr val="FF0000"/>
                </a:solidFill>
                <a:latin typeface="Salesforce Sans"/>
                <a:sym typeface="Salesforce Sans"/>
              </a:rPr>
              <a:t>Ctrl + Shift + Left : open in new tab(focus)</a:t>
            </a:r>
            <a:endParaRPr lang="en-US" altLang="zh-CN" dirty="0" smtClean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rtl="0"/>
            <a:r>
              <a:rPr lang="en-US" altLang="zh-CN" dirty="0">
                <a:latin typeface="Salesforce Sans"/>
                <a:sym typeface="Salesforce Sans"/>
              </a:rPr>
              <a:t>S</a:t>
            </a:r>
            <a:r>
              <a:rPr lang="en-US" altLang="zh-CN" dirty="0" smtClean="0">
                <a:latin typeface="Salesforce Sans"/>
                <a:sym typeface="Salesforce Sans"/>
              </a:rPr>
              <a:t>hift + Left : open in new window</a:t>
            </a:r>
          </a:p>
          <a:p>
            <a:pPr rtl="0"/>
            <a:r>
              <a:rPr lang="en-US" altLang="zh-CN" dirty="0" smtClean="0">
                <a:solidFill>
                  <a:srgbClr val="FF0000"/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Alt + Enter : search in new tab(focus)</a:t>
            </a:r>
            <a:endParaRPr lang="zh-CN" altLang="en-US" dirty="0">
              <a:solidFill>
                <a:srgbClr val="FF0000"/>
              </a:solidFill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Salesforce Sans"/>
                <a:sym typeface="Salesforce Sans"/>
              </a:rPr>
              <a:t>Switch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Click</a:t>
            </a:r>
          </a:p>
          <a:p>
            <a:r>
              <a:rPr lang="en-US" altLang="zh-CN" dirty="0" smtClean="0"/>
              <a:t>Ctrl + Tab / Ctrl + Shift + Tab</a:t>
            </a:r>
          </a:p>
          <a:p>
            <a:r>
              <a:rPr lang="en-US" altLang="zh-CN" dirty="0" smtClean="0"/>
              <a:t>Ctrl + Number(9 will jump to last one)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Ctrl + Page UP / Page Down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Salesforce Sans"/>
                <a:sym typeface="Salesforce Sans"/>
              </a:rPr>
              <a:t>Browser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 top/ Go bottom : Home / End</a:t>
            </a:r>
          </a:p>
          <a:p>
            <a:r>
              <a:rPr lang="en-US" altLang="zh-CN" dirty="0" smtClean="0"/>
              <a:t>Zoom : Ctrl + -/+ or Ctrl + Mouse Wheel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 smtClean="0">
                <a:solidFill>
                  <a:srgbClr val="FF0000"/>
                </a:solidFill>
              </a:rPr>
              <a:t>efault : Ctrl + 0</a:t>
            </a:r>
          </a:p>
          <a:p>
            <a:r>
              <a:rPr lang="en-US" altLang="zh-CN" dirty="0" smtClean="0"/>
              <a:t>Search : Ctrl + F, Next Ctrl + G/F3 Preview Ctrl + Shift + G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Go back/forward :  Alt + &lt;-  Alt + -&gt;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Save to bookmark : Ctrl + D</a:t>
            </a:r>
          </a:p>
        </p:txBody>
      </p:sp>
    </p:spTree>
    <p:extLst>
      <p:ext uri="{BB962C8B-B14F-4D97-AF65-F5344CB8AC3E}">
        <p14:creationId xmlns:p14="http://schemas.microsoft.com/office/powerpoint/2010/main" val="299239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alesforce Sans"/>
                <a:sym typeface="Salesforce Sans"/>
              </a:rPr>
              <a:t>C</a:t>
            </a:r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lose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Click X</a:t>
            </a:r>
          </a:p>
          <a:p>
            <a:r>
              <a:rPr lang="en-US" altLang="zh-CN" dirty="0" smtClean="0"/>
              <a:t>Ctrl + F4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Ctrl + W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Click Middle on tab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Recover tab : Ctrl + Shift + T</a:t>
            </a: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Salesforce Sans"/>
                <a:sym typeface="Salesforce Sans"/>
              </a:rPr>
              <a:t>Review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Open in new tab(not focus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Open in new tab(focus)</a:t>
            </a:r>
          </a:p>
          <a:p>
            <a:r>
              <a:rPr lang="en-US" altLang="zh-CN" dirty="0" smtClean="0"/>
              <a:t>Open in new window</a:t>
            </a:r>
          </a:p>
          <a:p>
            <a:r>
              <a:rPr lang="en-US" altLang="zh-CN" dirty="0" smtClean="0"/>
              <a:t>Switch tab</a:t>
            </a:r>
          </a:p>
          <a:p>
            <a:r>
              <a:rPr lang="en-US" altLang="zh-CN" dirty="0" smtClean="0"/>
              <a:t>Default size</a:t>
            </a:r>
          </a:p>
          <a:p>
            <a:r>
              <a:rPr lang="en-US" altLang="zh-CN" dirty="0" smtClean="0"/>
              <a:t>Close tab</a:t>
            </a:r>
          </a:p>
          <a:p>
            <a:r>
              <a:rPr lang="en-US" altLang="zh-CN" dirty="0"/>
              <a:t>Recover tab 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25992" y="2329716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Ctrl</a:t>
            </a:r>
            <a:r>
              <a:rPr lang="en-US" altLang="zh-CN" sz="2800" dirty="0" smtClean="0"/>
              <a:t> + Shift + Left 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725992" y="290578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Shift </a:t>
            </a:r>
            <a:r>
              <a:rPr lang="en-US" altLang="zh-CN" sz="2800" dirty="0" smtClean="0"/>
              <a:t>+ Left 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696556" y="3481844"/>
            <a:ext cx="515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Ctrl + Tab / Ctrl + </a:t>
            </a:r>
            <a:r>
              <a:rPr lang="en-US" altLang="zh-CN" sz="2800" dirty="0" err="1" smtClean="0"/>
              <a:t>Pg</a:t>
            </a:r>
            <a:r>
              <a:rPr lang="en-US" altLang="zh-CN" sz="2800" dirty="0" smtClean="0"/>
              <a:t> /Ctrl + </a:t>
            </a:r>
            <a:r>
              <a:rPr lang="en-US" altLang="zh-CN" sz="2800" dirty="0" err="1" smtClean="0"/>
              <a:t>Num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6696556" y="4057908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Ctrl + 0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6729411" y="515719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Ctrl + Shift + T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6725992" y="4581128"/>
            <a:ext cx="488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Ctrl + W / Click Middle on tab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696556" y="1681644"/>
            <a:ext cx="488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Ctrl + Left / Click Middle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40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2936"/>
            <a:ext cx="12188825" cy="711200"/>
          </a:xfrm>
        </p:spPr>
        <p:txBody>
          <a:bodyPr/>
          <a:lstStyle/>
          <a:p>
            <a:pPr algn="ctr"/>
            <a:r>
              <a:rPr lang="en-US" altLang="zh-CN" cap="none" dirty="0" smtClean="0">
                <a:solidFill>
                  <a:schemeClr val="tx1"/>
                </a:solidFill>
              </a:rPr>
              <a:t>Thanks</a:t>
            </a:r>
            <a:endParaRPr lang="zh-CN" alt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82</TotalTime>
  <Words>250</Words>
  <Application>Microsoft Office PowerPoint</Application>
  <PresentationFormat>自定义</PresentationFormat>
  <Paragraphs>51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Salesforce Sans</vt:lpstr>
      <vt:lpstr>微软雅黑</vt:lpstr>
      <vt:lpstr>幼圆</vt:lpstr>
      <vt:lpstr>Arial</vt:lpstr>
      <vt:lpstr>Calibri</vt:lpstr>
      <vt:lpstr>技术 16x9</vt:lpstr>
      <vt:lpstr>Chrome shortcuts</vt:lpstr>
      <vt:lpstr>Open</vt:lpstr>
      <vt:lpstr>Switch</vt:lpstr>
      <vt:lpstr>Browser</vt:lpstr>
      <vt:lpstr>Close</vt:lpstr>
      <vt:lpstr>Review</vt:lpstr>
      <vt:lpstr>Thanks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shortcuts</dc:title>
  <dc:creator>Zoe</dc:creator>
  <cp:lastModifiedBy>Zoe</cp:lastModifiedBy>
  <cp:revision>8</cp:revision>
  <dcterms:created xsi:type="dcterms:W3CDTF">2017-10-30T14:24:56Z</dcterms:created>
  <dcterms:modified xsi:type="dcterms:W3CDTF">2017-10-30T15:47:16Z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