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7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12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8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83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77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19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3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0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0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8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4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2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9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7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9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6741-DB62-4F44-B031-2342E2EB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450" y="2901138"/>
            <a:ext cx="7375756" cy="2262781"/>
          </a:xfrm>
        </p:spPr>
        <p:txBody>
          <a:bodyPr/>
          <a:lstStyle/>
          <a:p>
            <a:r>
              <a:rPr lang="hu-HU" b="1" dirty="0"/>
              <a:t>End </a:t>
            </a:r>
            <a:r>
              <a:rPr lang="hu-HU" b="1" dirty="0" err="1"/>
              <a:t>user</a:t>
            </a:r>
            <a:r>
              <a:rPr lang="hu-HU" b="1" dirty="0"/>
              <a:t> </a:t>
            </a:r>
            <a:r>
              <a:rPr lang="hu-HU" b="1" dirty="0" err="1"/>
              <a:t>interaction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5454-76F7-4BE1-B579-39F95706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7053" y="5764811"/>
            <a:ext cx="6686549" cy="644420"/>
          </a:xfrm>
        </p:spPr>
        <p:txBody>
          <a:bodyPr/>
          <a:lstStyle/>
          <a:p>
            <a:pPr algn="r"/>
            <a:r>
              <a:rPr lang="hu-HU" b="1" dirty="0"/>
              <a:t>Ádám Bene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0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C63-3672-4942-B771-AD296BE1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1" y="624110"/>
            <a:ext cx="6925056" cy="790162"/>
          </a:xfrm>
        </p:spPr>
        <p:txBody>
          <a:bodyPr/>
          <a:lstStyle/>
          <a:p>
            <a:r>
              <a:rPr lang="hu-HU" b="1" dirty="0" err="1"/>
              <a:t>Adding</a:t>
            </a:r>
            <a:r>
              <a:rPr lang="hu-HU" b="1" dirty="0"/>
              <a:t> </a:t>
            </a:r>
            <a:r>
              <a:rPr lang="hu-HU" b="1" dirty="0" err="1"/>
              <a:t>interaction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1D3-8AFF-4FCE-A941-87DB0369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14272"/>
            <a:ext cx="7522465" cy="5010912"/>
          </a:xfrm>
        </p:spPr>
        <p:txBody>
          <a:bodyPr>
            <a:normAutofit/>
          </a:bodyPr>
          <a:lstStyle/>
          <a:p>
            <a:r>
              <a:rPr lang="hu-HU" sz="2400" b="1" dirty="0" err="1"/>
              <a:t>Select</a:t>
            </a:r>
            <a:r>
              <a:rPr lang="hu-HU" sz="2400" b="1" dirty="0"/>
              <a:t> </a:t>
            </a:r>
            <a:r>
              <a:rPr lang="hu-HU" sz="2400" b="1" dirty="0" err="1"/>
              <a:t>the</a:t>
            </a:r>
            <a:r>
              <a:rPr lang="hu-HU" sz="2400" b="1" dirty="0"/>
              <a:t> </a:t>
            </a:r>
            <a:r>
              <a:rPr lang="hu-HU" sz="2400" b="1" dirty="0" err="1"/>
              <a:t>element</a:t>
            </a:r>
            <a:r>
              <a:rPr lang="hu-HU" sz="2400" b="1" dirty="0"/>
              <a:t>:</a:t>
            </a:r>
            <a:endParaRPr lang="en-US" sz="2400" b="1" dirty="0"/>
          </a:p>
          <a:p>
            <a:pPr lvl="1"/>
            <a:r>
              <a:rPr lang="hu-HU" sz="2400" b="1" dirty="0" err="1"/>
              <a:t>Document.querySelector</a:t>
            </a:r>
            <a:r>
              <a:rPr lang="hu-HU" sz="2400" b="1" dirty="0"/>
              <a:t>(‚.</a:t>
            </a:r>
            <a:r>
              <a:rPr lang="hu-HU" sz="2400" b="1" dirty="0" err="1"/>
              <a:t>creat-candies</a:t>
            </a:r>
            <a:r>
              <a:rPr lang="hu-HU" sz="2400" b="1" dirty="0"/>
              <a:t>’)</a:t>
            </a:r>
          </a:p>
          <a:p>
            <a:r>
              <a:rPr lang="hu-HU" sz="2400" b="1" dirty="0" err="1"/>
              <a:t>Select</a:t>
            </a:r>
            <a:r>
              <a:rPr lang="hu-HU" sz="2400" b="1" dirty="0"/>
              <a:t> </a:t>
            </a:r>
            <a:r>
              <a:rPr lang="hu-HU" sz="2400" b="1" dirty="0" err="1"/>
              <a:t>the</a:t>
            </a:r>
            <a:r>
              <a:rPr lang="hu-HU" sz="2400" b="1" dirty="0"/>
              <a:t> </a:t>
            </a:r>
            <a:r>
              <a:rPr lang="hu-HU" sz="2400" b="1" dirty="0" err="1"/>
              <a:t>element</a:t>
            </a:r>
            <a:r>
              <a:rPr lang="hu-HU" sz="2400" b="1" dirty="0"/>
              <a:t>:</a:t>
            </a:r>
            <a:endParaRPr lang="en-US" sz="2400" b="1" dirty="0"/>
          </a:p>
          <a:p>
            <a:pPr lvl="1"/>
            <a:r>
              <a:rPr lang="hu-HU" sz="2400" b="1" dirty="0" err="1"/>
              <a:t>Element.addEventListener</a:t>
            </a:r>
            <a:r>
              <a:rPr lang="hu-HU" sz="2400" b="1" dirty="0"/>
              <a:t>(‚</a:t>
            </a:r>
            <a:r>
              <a:rPr lang="hu-HU" sz="2400" b="1" dirty="0" err="1"/>
              <a:t>click</a:t>
            </a:r>
            <a:r>
              <a:rPr lang="hu-HU" sz="2400" b="1" dirty="0"/>
              <a:t>’, </a:t>
            </a:r>
            <a:r>
              <a:rPr lang="hu-HU" sz="2400" b="1" dirty="0" err="1"/>
              <a:t>function</a:t>
            </a:r>
            <a:r>
              <a:rPr lang="hu-HU" sz="2400" b="1" dirty="0"/>
              <a:t>());</a:t>
            </a:r>
          </a:p>
          <a:p>
            <a:pPr marL="57150" indent="0">
              <a:buNone/>
            </a:pPr>
            <a:r>
              <a:rPr lang="hu-HU" sz="3200" b="1" dirty="0" err="1"/>
              <a:t>Using</a:t>
            </a:r>
            <a:r>
              <a:rPr lang="hu-HU" sz="3200" b="1" dirty="0"/>
              <a:t> CSS:</a:t>
            </a:r>
          </a:p>
          <a:p>
            <a:pPr marL="514350" indent="-457200"/>
            <a:r>
              <a:rPr lang="hu-HU" sz="3200" b="1" dirty="0" err="1"/>
              <a:t>button:hover</a:t>
            </a:r>
            <a:r>
              <a:rPr lang="hu-HU" sz="3200" b="1" dirty="0"/>
              <a:t> {</a:t>
            </a:r>
            <a:br>
              <a:rPr lang="hu-HU" sz="3200" b="1" dirty="0"/>
            </a:br>
            <a:r>
              <a:rPr lang="hu-HU" sz="3200" b="1" dirty="0"/>
              <a:t>filter: </a:t>
            </a:r>
            <a:r>
              <a:rPr lang="hu-HU" sz="3200" b="1" dirty="0" err="1"/>
              <a:t>brightness</a:t>
            </a:r>
            <a:r>
              <a:rPr lang="hu-HU" sz="3200" b="1" dirty="0"/>
              <a:t>(110%);</a:t>
            </a:r>
            <a:br>
              <a:rPr lang="hu-HU" sz="3200" b="1" dirty="0"/>
            </a:br>
            <a:r>
              <a:rPr lang="hu-HU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B1E0-10BA-40C6-8B4F-DAF069D5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51122"/>
          </a:xfrm>
        </p:spPr>
        <p:txBody>
          <a:bodyPr/>
          <a:lstStyle/>
          <a:p>
            <a:r>
              <a:rPr lang="hu-HU" dirty="0" err="1"/>
              <a:t>Responsive</a:t>
            </a:r>
            <a:r>
              <a:rPr lang="hu-HU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1632-AEE6-4A3E-859E-0369B504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65504"/>
            <a:ext cx="6591985" cy="4998720"/>
          </a:xfrm>
        </p:spPr>
        <p:txBody>
          <a:bodyPr/>
          <a:lstStyle/>
          <a:p>
            <a:r>
              <a:rPr lang="hu-HU" b="1" dirty="0" err="1"/>
              <a:t>Change</a:t>
            </a:r>
            <a:r>
              <a:rPr lang="hu-HU" b="1" dirty="0"/>
              <a:t> </a:t>
            </a:r>
            <a:r>
              <a:rPr lang="hu-HU" b="1" dirty="0" err="1"/>
              <a:t>page</a:t>
            </a:r>
            <a:r>
              <a:rPr lang="hu-HU" b="1" dirty="0"/>
              <a:t> </a:t>
            </a:r>
            <a:r>
              <a:rPr lang="hu-HU" b="1" dirty="0" err="1"/>
              <a:t>layout</a:t>
            </a:r>
            <a:r>
              <a:rPr lang="hu-HU" b="1" dirty="0"/>
              <a:t> </a:t>
            </a:r>
            <a:r>
              <a:rPr lang="hu-HU" b="1" dirty="0" err="1"/>
              <a:t>based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output </a:t>
            </a:r>
            <a:r>
              <a:rPr lang="hu-HU" b="1" dirty="0" err="1"/>
              <a:t>method</a:t>
            </a:r>
            <a:endParaRPr lang="hu-HU" b="1" dirty="0"/>
          </a:p>
          <a:p>
            <a:r>
              <a:rPr lang="hu-HU" b="1" dirty="0"/>
              <a:t>@</a:t>
            </a:r>
            <a:r>
              <a:rPr lang="hu-HU" b="1" dirty="0" err="1"/>
              <a:t>media</a:t>
            </a:r>
            <a:r>
              <a:rPr lang="hu-HU" b="1" dirty="0"/>
              <a:t> </a:t>
            </a:r>
            <a:r>
              <a:rPr lang="hu-HU" b="1" dirty="0" err="1"/>
              <a:t>screen</a:t>
            </a:r>
            <a:r>
              <a:rPr lang="hu-HU" b="1" dirty="0"/>
              <a:t> and (</a:t>
            </a:r>
            <a:r>
              <a:rPr lang="hu-HU" b="1" i="1" dirty="0" err="1"/>
              <a:t>max-width</a:t>
            </a:r>
            <a:r>
              <a:rPr lang="hu-HU" b="1" dirty="0"/>
              <a:t>: 533px) {</a:t>
            </a:r>
          </a:p>
          <a:p>
            <a:pPr marL="0" indent="0">
              <a:buNone/>
            </a:pPr>
            <a:r>
              <a:rPr lang="hu-HU" b="1" dirty="0"/>
              <a:t>	.</a:t>
            </a:r>
            <a:r>
              <a:rPr lang="hu-HU" b="1" dirty="0" err="1"/>
              <a:t>container</a:t>
            </a:r>
            <a:r>
              <a:rPr lang="hu-HU" b="1" dirty="0"/>
              <a:t> {</a:t>
            </a:r>
          </a:p>
          <a:p>
            <a:pPr marL="0" indent="0">
              <a:buNone/>
            </a:pPr>
            <a:r>
              <a:rPr lang="hu-HU" b="1" i="1" dirty="0"/>
              <a:t>	  </a:t>
            </a:r>
            <a:r>
              <a:rPr lang="hu-HU" b="1" i="1" dirty="0" err="1"/>
              <a:t>flex-direction</a:t>
            </a:r>
            <a:r>
              <a:rPr lang="hu-HU" b="1" dirty="0"/>
              <a:t>: </a:t>
            </a:r>
            <a:r>
              <a:rPr lang="hu-HU" b="1" dirty="0" err="1"/>
              <a:t>column</a:t>
            </a:r>
            <a:r>
              <a:rPr lang="hu-HU" b="1" dirty="0"/>
              <a:t>;</a:t>
            </a:r>
          </a:p>
          <a:p>
            <a:pPr marL="0" indent="0">
              <a:buNone/>
            </a:pPr>
            <a:r>
              <a:rPr lang="hu-HU" b="1" dirty="0"/>
              <a:t>	}</a:t>
            </a:r>
          </a:p>
          <a:p>
            <a:pPr marL="0" indent="0">
              <a:buNone/>
            </a:pPr>
            <a:r>
              <a:rPr lang="hu-HU" b="1" dirty="0"/>
              <a:t>	.</a:t>
            </a:r>
            <a:r>
              <a:rPr lang="hu-HU" b="1" dirty="0" err="1"/>
              <a:t>item</a:t>
            </a:r>
            <a:r>
              <a:rPr lang="hu-HU" b="1" dirty="0"/>
              <a:t> {</a:t>
            </a:r>
          </a:p>
          <a:p>
            <a:pPr marL="0" indent="0">
              <a:buNone/>
            </a:pPr>
            <a:r>
              <a:rPr lang="hu-HU" b="1" i="1" dirty="0"/>
              <a:t>	  </a:t>
            </a:r>
            <a:r>
              <a:rPr lang="hu-HU" b="1" i="1" dirty="0" err="1"/>
              <a:t>max-width</a:t>
            </a:r>
            <a:r>
              <a:rPr lang="hu-HU" b="1" dirty="0"/>
              <a:t>: 533px;</a:t>
            </a:r>
          </a:p>
          <a:p>
            <a:pPr marL="0" indent="0">
              <a:buNone/>
            </a:pPr>
            <a:r>
              <a:rPr lang="hu-HU" b="1" i="1" dirty="0"/>
              <a:t>	  </a:t>
            </a:r>
            <a:r>
              <a:rPr lang="hu-HU" b="1" i="1" dirty="0" err="1"/>
              <a:t>width</a:t>
            </a:r>
            <a:r>
              <a:rPr lang="hu-HU" b="1" dirty="0"/>
              <a:t>: 100%;</a:t>
            </a:r>
          </a:p>
          <a:p>
            <a:pPr marL="0" indent="0">
              <a:buNone/>
            </a:pPr>
            <a:r>
              <a:rPr lang="hu-HU" b="1" i="1" dirty="0"/>
              <a:t>	  </a:t>
            </a:r>
            <a:r>
              <a:rPr lang="hu-HU" b="1" i="1" dirty="0" err="1"/>
              <a:t>flex-grow</a:t>
            </a:r>
            <a:r>
              <a:rPr lang="hu-HU" b="1" dirty="0"/>
              <a:t>: 1;</a:t>
            </a:r>
          </a:p>
          <a:p>
            <a:pPr marL="0" indent="0">
              <a:buNone/>
            </a:pPr>
            <a:r>
              <a:rPr lang="hu-HU" b="1" i="1" dirty="0"/>
              <a:t>	  </a:t>
            </a:r>
            <a:r>
              <a:rPr lang="hu-HU" b="1" i="1" dirty="0" err="1"/>
              <a:t>height</a:t>
            </a:r>
            <a:r>
              <a:rPr lang="hu-HU" b="1" dirty="0"/>
              <a:t>: 30px;</a:t>
            </a:r>
          </a:p>
          <a:p>
            <a:pPr marL="0" indent="0">
              <a:buNone/>
            </a:pPr>
            <a:r>
              <a:rPr lang="hu-HU" b="1" dirty="0"/>
              <a:t>	}</a:t>
            </a:r>
          </a:p>
          <a:p>
            <a:pPr marL="0" indent="0">
              <a:buNone/>
            </a:pPr>
            <a:r>
              <a:rPr lang="hu-HU" b="1" dirty="0"/>
              <a:t>}</a:t>
            </a:r>
          </a:p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5253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364D-A3F6-4B2A-832B-2D0C27E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04818"/>
          </a:xfrm>
        </p:spPr>
        <p:txBody>
          <a:bodyPr/>
          <a:lstStyle/>
          <a:p>
            <a:r>
              <a:rPr lang="hu-HU" dirty="0"/>
              <a:t>HTML </a:t>
            </a:r>
            <a:r>
              <a:rPr lang="hu-HU" dirty="0" err="1"/>
              <a:t>Forms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09B1-7861-4EAF-A3A3-B2EA2C05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328928"/>
            <a:ext cx="6589199" cy="5084064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&lt;</a:t>
            </a:r>
            <a:r>
              <a:rPr lang="hu-HU" b="1" dirty="0" err="1"/>
              <a:t>form</a:t>
            </a:r>
            <a:r>
              <a:rPr lang="hu-HU" b="1" dirty="0"/>
              <a:t> </a:t>
            </a:r>
            <a:r>
              <a:rPr lang="hu-HU" b="1" dirty="0" err="1"/>
              <a:t>class</a:t>
            </a:r>
            <a:r>
              <a:rPr lang="hu-HU" b="1" dirty="0"/>
              <a:t>="</a:t>
            </a:r>
            <a:r>
              <a:rPr lang="hu-HU" b="1" dirty="0" err="1"/>
              <a:t>form-container</a:t>
            </a:r>
            <a:r>
              <a:rPr lang="hu-HU" b="1" dirty="0"/>
              <a:t>" </a:t>
            </a:r>
            <a:r>
              <a:rPr lang="hu-HU" b="1" dirty="0" err="1"/>
              <a:t>method</a:t>
            </a:r>
            <a:r>
              <a:rPr lang="hu-HU" b="1" dirty="0"/>
              <a:t>="POST" </a:t>
            </a:r>
            <a:r>
              <a:rPr lang="hu-HU" b="1" dirty="0" err="1"/>
              <a:t>action</a:t>
            </a:r>
            <a:r>
              <a:rPr lang="hu-HU" b="1" dirty="0"/>
              <a:t>="/</a:t>
            </a:r>
            <a:r>
              <a:rPr lang="hu-HU" b="1" dirty="0" err="1"/>
              <a:t>send</a:t>
            </a:r>
            <a:r>
              <a:rPr lang="hu-HU" b="1" dirty="0"/>
              <a:t>"&gt;</a:t>
            </a:r>
          </a:p>
          <a:p>
            <a:pPr marL="0" indent="0">
              <a:buNone/>
            </a:pPr>
            <a:r>
              <a:rPr lang="hu-HU" b="1" dirty="0"/>
              <a:t> 	&lt;</a:t>
            </a:r>
            <a:r>
              <a:rPr lang="hu-HU" b="1" dirty="0" err="1"/>
              <a:t>label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="USERNAME"&gt;USERNAME&lt;/</a:t>
            </a:r>
            <a:r>
              <a:rPr lang="hu-HU" b="1" dirty="0" err="1"/>
              <a:t>label</a:t>
            </a:r>
            <a:r>
              <a:rPr lang="hu-HU" b="1" dirty="0"/>
              <a:t>&gt;</a:t>
            </a:r>
          </a:p>
          <a:p>
            <a:pPr marL="0" indent="0">
              <a:buNone/>
            </a:pPr>
            <a:r>
              <a:rPr lang="hu-HU" b="1" dirty="0"/>
              <a:t>	&lt;input </a:t>
            </a:r>
            <a:r>
              <a:rPr lang="hu-HU" b="1" dirty="0" err="1"/>
              <a:t>type</a:t>
            </a:r>
            <a:r>
              <a:rPr lang="hu-HU" b="1" dirty="0"/>
              <a:t>="text" </a:t>
            </a:r>
            <a:r>
              <a:rPr lang="hu-HU" b="1" dirty="0" err="1"/>
              <a:t>name</a:t>
            </a:r>
            <a:r>
              <a:rPr lang="hu-HU" b="1" dirty="0"/>
              <a:t>="USERNAME" 	</a:t>
            </a:r>
            <a:r>
              <a:rPr lang="hu-HU" b="1" dirty="0" err="1"/>
              <a:t>value</a:t>
            </a:r>
            <a:r>
              <a:rPr lang="hu-HU" b="1" dirty="0"/>
              <a:t>="USERNAME" </a:t>
            </a:r>
            <a:r>
              <a:rPr lang="hu-HU" b="1" dirty="0" err="1"/>
              <a:t>autofocus</a:t>
            </a:r>
            <a:r>
              <a:rPr lang="hu-HU" b="1" dirty="0"/>
              <a:t> </a:t>
            </a:r>
            <a:r>
              <a:rPr lang="hu-HU" b="1" dirty="0" err="1"/>
              <a:t>required</a:t>
            </a:r>
            <a:r>
              <a:rPr lang="hu-HU" b="1" dirty="0"/>
              <a:t> /&gt;</a:t>
            </a:r>
          </a:p>
          <a:p>
            <a:pPr marL="0" indent="0">
              <a:buNone/>
            </a:pPr>
            <a:r>
              <a:rPr lang="hu-HU" b="1" dirty="0"/>
              <a:t>	&lt;</a:t>
            </a:r>
            <a:r>
              <a:rPr lang="hu-HU" b="1" dirty="0" err="1"/>
              <a:t>label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="PASSWORD"&gt;PASSWORD&lt;/</a:t>
            </a:r>
            <a:r>
              <a:rPr lang="hu-HU" b="1" dirty="0" err="1"/>
              <a:t>label</a:t>
            </a:r>
            <a:r>
              <a:rPr lang="hu-HU" b="1" dirty="0"/>
              <a:t>&gt;</a:t>
            </a:r>
          </a:p>
          <a:p>
            <a:pPr marL="0" indent="0">
              <a:buNone/>
            </a:pPr>
            <a:r>
              <a:rPr lang="hu-HU" b="1" dirty="0"/>
              <a:t>	&lt;input </a:t>
            </a:r>
            <a:r>
              <a:rPr lang="hu-HU" b="1" dirty="0" err="1"/>
              <a:t>type</a:t>
            </a:r>
            <a:r>
              <a:rPr lang="hu-HU" b="1" dirty="0"/>
              <a:t>="</a:t>
            </a:r>
            <a:r>
              <a:rPr lang="hu-HU" b="1" dirty="0" err="1"/>
              <a:t>password</a:t>
            </a:r>
            <a:r>
              <a:rPr lang="hu-HU" b="1" dirty="0"/>
              <a:t>" </a:t>
            </a:r>
            <a:r>
              <a:rPr lang="hu-HU" b="1" dirty="0" err="1"/>
              <a:t>name</a:t>
            </a:r>
            <a:r>
              <a:rPr lang="hu-HU" b="1" dirty="0"/>
              <a:t>="PASSWORD" 	</a:t>
            </a:r>
            <a:r>
              <a:rPr lang="hu-HU" b="1" dirty="0" err="1"/>
              <a:t>value</a:t>
            </a:r>
            <a:r>
              <a:rPr lang="hu-HU" b="1" dirty="0"/>
              <a:t>="</a:t>
            </a:r>
            <a:r>
              <a:rPr lang="hu-HU" b="1" dirty="0" err="1"/>
              <a:t>asdf</a:t>
            </a:r>
            <a:r>
              <a:rPr lang="hu-HU" b="1" dirty="0"/>
              <a:t>" </a:t>
            </a:r>
            <a:r>
              <a:rPr lang="hu-HU" b="1" dirty="0" err="1"/>
              <a:t>required</a:t>
            </a:r>
            <a:r>
              <a:rPr lang="hu-HU" b="1" dirty="0"/>
              <a:t> /&gt;</a:t>
            </a:r>
          </a:p>
          <a:p>
            <a:pPr marL="0" indent="0">
              <a:buNone/>
            </a:pPr>
            <a:r>
              <a:rPr lang="hu-HU" b="1" dirty="0"/>
              <a:t>	&lt;</a:t>
            </a:r>
            <a:r>
              <a:rPr lang="hu-HU" b="1" dirty="0" err="1"/>
              <a:t>span</a:t>
            </a:r>
            <a:r>
              <a:rPr lang="hu-HU" b="1" dirty="0"/>
              <a:t> </a:t>
            </a:r>
            <a:r>
              <a:rPr lang="hu-HU" b="1" dirty="0" err="1"/>
              <a:t>toggle</a:t>
            </a:r>
            <a:r>
              <a:rPr lang="hu-HU" b="1" dirty="0"/>
              <a:t>="#</a:t>
            </a:r>
            <a:r>
              <a:rPr lang="hu-HU" b="1" dirty="0" err="1"/>
              <a:t>password-field</a:t>
            </a:r>
            <a:r>
              <a:rPr lang="hu-HU" b="1" dirty="0"/>
              <a:t>" </a:t>
            </a:r>
            <a:r>
              <a:rPr lang="hu-HU" b="1" dirty="0" err="1"/>
              <a:t>class</a:t>
            </a:r>
            <a:r>
              <a:rPr lang="hu-HU" b="1" dirty="0"/>
              <a:t>="fa fa-</a:t>
            </a:r>
            <a:r>
              <a:rPr lang="hu-HU" b="1" dirty="0" err="1"/>
              <a:t>fw</a:t>
            </a:r>
            <a:r>
              <a:rPr lang="hu-HU" b="1" dirty="0"/>
              <a:t> fa-	</a:t>
            </a:r>
            <a:r>
              <a:rPr lang="hu-HU" b="1" dirty="0" err="1"/>
              <a:t>eye</a:t>
            </a:r>
            <a:r>
              <a:rPr lang="hu-HU" b="1" dirty="0"/>
              <a:t> </a:t>
            </a:r>
            <a:r>
              <a:rPr lang="hu-HU" b="1" dirty="0" err="1"/>
              <a:t>field-icon</a:t>
            </a:r>
            <a:r>
              <a:rPr lang="hu-HU" b="1" dirty="0"/>
              <a:t> </a:t>
            </a:r>
            <a:r>
              <a:rPr lang="hu-HU" b="1" dirty="0" err="1"/>
              <a:t>toggle-password</a:t>
            </a:r>
            <a:r>
              <a:rPr lang="hu-HU" b="1" dirty="0"/>
              <a:t>"&gt;&lt;/</a:t>
            </a:r>
            <a:r>
              <a:rPr lang="hu-HU" b="1" dirty="0" err="1"/>
              <a:t>span</a:t>
            </a:r>
            <a:r>
              <a:rPr lang="hu-HU" b="1" dirty="0"/>
              <a:t>&gt;</a:t>
            </a:r>
          </a:p>
          <a:p>
            <a:pPr marL="0" indent="0">
              <a:buNone/>
            </a:pPr>
            <a:r>
              <a:rPr lang="hu-HU" b="1" dirty="0"/>
              <a:t>	&lt;p&gt;</a:t>
            </a:r>
            <a:r>
              <a:rPr lang="hu-HU" b="1" dirty="0" err="1"/>
              <a:t>Forgot</a:t>
            </a:r>
            <a:r>
              <a:rPr lang="hu-HU" b="1" dirty="0"/>
              <a:t> </a:t>
            </a:r>
            <a:r>
              <a:rPr lang="hu-HU" b="1" dirty="0" err="1"/>
              <a:t>Password</a:t>
            </a:r>
            <a:r>
              <a:rPr lang="hu-HU" b="1" dirty="0"/>
              <a:t>?&lt;/p&gt;</a:t>
            </a:r>
          </a:p>
          <a:p>
            <a:pPr marL="0" indent="0">
              <a:buNone/>
            </a:pPr>
            <a:r>
              <a:rPr lang="hu-HU" b="1" dirty="0"/>
              <a:t>	&lt;</a:t>
            </a:r>
            <a:r>
              <a:rPr lang="hu-HU" b="1" dirty="0" err="1"/>
              <a:t>button</a:t>
            </a:r>
            <a:r>
              <a:rPr lang="hu-HU" b="1" dirty="0"/>
              <a:t> </a:t>
            </a:r>
            <a:r>
              <a:rPr lang="hu-HU" b="1" dirty="0" err="1"/>
              <a:t>type</a:t>
            </a:r>
            <a:r>
              <a:rPr lang="hu-HU" b="1" dirty="0"/>
              <a:t>="</a:t>
            </a:r>
            <a:r>
              <a:rPr lang="hu-HU" b="1" dirty="0" err="1"/>
              <a:t>submit</a:t>
            </a:r>
            <a:r>
              <a:rPr lang="hu-HU" b="1" dirty="0"/>
              <a:t>"&gt;Login&lt;/</a:t>
            </a:r>
            <a:r>
              <a:rPr lang="hu-HU" b="1" dirty="0" err="1"/>
              <a:t>button</a:t>
            </a:r>
            <a:r>
              <a:rPr lang="hu-HU" b="1" dirty="0"/>
              <a:t>&gt;</a:t>
            </a:r>
          </a:p>
          <a:p>
            <a:pPr marL="0" indent="0">
              <a:buNone/>
            </a:pPr>
            <a:r>
              <a:rPr lang="hu-HU" b="1" dirty="0"/>
              <a:t>&lt;/</a:t>
            </a:r>
            <a:r>
              <a:rPr lang="hu-HU" b="1" dirty="0" err="1"/>
              <a:t>form</a:t>
            </a:r>
            <a:r>
              <a:rPr lang="hu-HU" b="1" dirty="0"/>
              <a:t>&gt;</a:t>
            </a:r>
          </a:p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3592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7BFA-CD17-4EFD-AF29-81D83A5A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31B6-9DDE-4918-9B1E-53F3095A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3060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72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End user interaction</vt:lpstr>
      <vt:lpstr>Adding interaction</vt:lpstr>
      <vt:lpstr>Responsive design</vt:lpstr>
      <vt:lpstr>HTML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Adwork</dc:creator>
  <cp:lastModifiedBy>Adwork</cp:lastModifiedBy>
  <cp:revision>15</cp:revision>
  <dcterms:created xsi:type="dcterms:W3CDTF">2019-02-01T07:45:20Z</dcterms:created>
  <dcterms:modified xsi:type="dcterms:W3CDTF">2019-03-13T19:26:48Z</dcterms:modified>
</cp:coreProperties>
</file>