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63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9116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6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589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4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133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8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84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35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6741-DB62-4F44-B031-2342E2EB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57" y="755470"/>
            <a:ext cx="3161312" cy="1569719"/>
          </a:xfrm>
        </p:spPr>
        <p:txBody>
          <a:bodyPr/>
          <a:lstStyle/>
          <a:p>
            <a:r>
              <a:rPr lang="hu-HU" b="1" dirty="0"/>
              <a:t>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5454-76F7-4BE1-B579-39F95706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051" y="5285839"/>
            <a:ext cx="1567543" cy="453109"/>
          </a:xfrm>
        </p:spPr>
        <p:txBody>
          <a:bodyPr/>
          <a:lstStyle/>
          <a:p>
            <a:pPr algn="r"/>
            <a:r>
              <a:rPr lang="hu-HU" b="1" dirty="0"/>
              <a:t>Ádám Bene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0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C63-3672-4942-B771-AD296BE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Definition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1D3-8AFF-4FCE-A941-87DB0369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10053"/>
            <a:ext cx="7772400" cy="5187461"/>
          </a:xfrm>
        </p:spPr>
        <p:txBody>
          <a:bodyPr>
            <a:normAutofit/>
          </a:bodyPr>
          <a:lstStyle/>
          <a:p>
            <a:r>
              <a:rPr lang="hu-HU" sz="2400" b="1" dirty="0" err="1"/>
              <a:t>Structured</a:t>
            </a:r>
            <a:r>
              <a:rPr lang="hu-HU" sz="2400" b="1" dirty="0"/>
              <a:t> </a:t>
            </a:r>
            <a:r>
              <a:rPr lang="hu-HU" sz="2400" b="1" dirty="0" err="1"/>
              <a:t>Query</a:t>
            </a:r>
            <a:r>
              <a:rPr lang="hu-HU" sz="2400" b="1" dirty="0"/>
              <a:t> </a:t>
            </a:r>
            <a:r>
              <a:rPr lang="hu-HU" sz="2400" b="1" dirty="0" err="1"/>
              <a:t>Language</a:t>
            </a:r>
            <a:endParaRPr lang="hu-HU" sz="2400" b="1" dirty="0"/>
          </a:p>
          <a:p>
            <a:r>
              <a:rPr lang="hu-HU" sz="2400" b="1" dirty="0" err="1"/>
              <a:t>Domain</a:t>
            </a:r>
            <a:r>
              <a:rPr lang="hu-HU" sz="2400" b="1" dirty="0"/>
              <a:t> </a:t>
            </a:r>
            <a:r>
              <a:rPr lang="hu-HU" sz="2400" b="1" dirty="0" err="1"/>
              <a:t>specific</a:t>
            </a:r>
            <a:r>
              <a:rPr lang="hu-HU" sz="2400" b="1" dirty="0"/>
              <a:t> computer </a:t>
            </a:r>
            <a:r>
              <a:rPr lang="hu-HU" sz="2400" b="1" dirty="0" err="1"/>
              <a:t>language</a:t>
            </a:r>
            <a:endParaRPr lang="hu-HU" sz="2400" b="1" dirty="0"/>
          </a:p>
          <a:p>
            <a:r>
              <a:rPr lang="hu-HU" sz="2400" b="1" dirty="0" err="1"/>
              <a:t>For</a:t>
            </a:r>
            <a:r>
              <a:rPr lang="hu-HU" sz="2400" b="1" dirty="0"/>
              <a:t> </a:t>
            </a:r>
            <a:r>
              <a:rPr lang="hu-HU" sz="2400" b="1" dirty="0" err="1"/>
              <a:t>relational</a:t>
            </a:r>
            <a:r>
              <a:rPr lang="hu-HU" sz="2400" b="1" dirty="0"/>
              <a:t> </a:t>
            </a:r>
            <a:r>
              <a:rPr lang="hu-HU" sz="2400" b="1" dirty="0" err="1"/>
              <a:t>databases</a:t>
            </a:r>
            <a:endParaRPr lang="hu-HU" sz="2400" b="1" dirty="0"/>
          </a:p>
          <a:p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27A21A-FDEE-4760-9ECA-B25F089F6063}"/>
              </a:ext>
            </a:extLst>
          </p:cNvPr>
          <p:cNvSpPr txBox="1">
            <a:spLocks/>
          </p:cNvSpPr>
          <p:nvPr/>
        </p:nvSpPr>
        <p:spPr>
          <a:xfrm>
            <a:off x="1028700" y="3072911"/>
            <a:ext cx="7772400" cy="712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 err="1"/>
              <a:t>Usage</a:t>
            </a:r>
            <a:endParaRPr lang="hu-H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B64534-C8BF-43B1-8BF1-951046F9E18E}"/>
              </a:ext>
            </a:extLst>
          </p:cNvPr>
          <p:cNvSpPr txBox="1">
            <a:spLocks/>
          </p:cNvSpPr>
          <p:nvPr/>
        </p:nvSpPr>
        <p:spPr>
          <a:xfrm>
            <a:off x="1028700" y="4018084"/>
            <a:ext cx="7772400" cy="2561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dirty="0"/>
              <a:t>CRUD</a:t>
            </a:r>
            <a:br>
              <a:rPr lang="hu-HU" sz="2400" b="1" dirty="0"/>
            </a:br>
            <a:r>
              <a:rPr lang="hu-HU" sz="2400" b="1" dirty="0"/>
              <a:t>- </a:t>
            </a:r>
            <a:r>
              <a:rPr lang="hu-HU" sz="2400" b="1" dirty="0" err="1"/>
              <a:t>Create</a:t>
            </a:r>
            <a:br>
              <a:rPr lang="hu-HU" sz="2400" b="1" dirty="0"/>
            </a:br>
            <a:r>
              <a:rPr lang="hu-HU" sz="2400" b="1" dirty="0"/>
              <a:t>- Read</a:t>
            </a:r>
            <a:br>
              <a:rPr lang="hu-HU" sz="2400" b="1" dirty="0"/>
            </a:br>
            <a:r>
              <a:rPr lang="hu-HU" sz="2400" b="1" dirty="0"/>
              <a:t>- Update</a:t>
            </a:r>
            <a:br>
              <a:rPr lang="hu-HU" sz="2400" b="1" dirty="0"/>
            </a:br>
            <a:r>
              <a:rPr lang="hu-HU" sz="2400" b="1" dirty="0"/>
              <a:t>-</a:t>
            </a:r>
            <a:r>
              <a:rPr lang="hu-HU" sz="2400" b="1" dirty="0" err="1"/>
              <a:t>Delete</a:t>
            </a:r>
            <a:endParaRPr lang="hu-H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8481-11DF-4587-A681-81DDB1D5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23" y="94478"/>
            <a:ext cx="2083210" cy="508511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Create</a:t>
            </a:r>
            <a:endParaRPr lang="hu-H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4E6FF3-54D6-41B9-87B0-859D07BE3680}"/>
              </a:ext>
            </a:extLst>
          </p:cNvPr>
          <p:cNvSpPr txBox="1">
            <a:spLocks/>
          </p:cNvSpPr>
          <p:nvPr/>
        </p:nvSpPr>
        <p:spPr>
          <a:xfrm>
            <a:off x="652923" y="4051540"/>
            <a:ext cx="1901313" cy="517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Update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A65B9C-0CA4-42EB-935C-4135AF15553E}"/>
              </a:ext>
            </a:extLst>
          </p:cNvPr>
          <p:cNvSpPr txBox="1">
            <a:spLocks/>
          </p:cNvSpPr>
          <p:nvPr/>
        </p:nvSpPr>
        <p:spPr>
          <a:xfrm>
            <a:off x="652923" y="3017202"/>
            <a:ext cx="2083210" cy="51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Read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6E208B-C2C3-45B7-96F1-8BCF0590EA1E}"/>
              </a:ext>
            </a:extLst>
          </p:cNvPr>
          <p:cNvSpPr txBox="1">
            <a:spLocks/>
          </p:cNvSpPr>
          <p:nvPr/>
        </p:nvSpPr>
        <p:spPr>
          <a:xfrm>
            <a:off x="652923" y="5137646"/>
            <a:ext cx="2083210" cy="51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Delete</a:t>
            </a:r>
            <a:endParaRPr lang="hu-H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283A6-B3C9-47B0-A0D7-BFA280EE2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2" y="743555"/>
            <a:ext cx="3502967" cy="2182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647A3-2251-466C-AF8E-EA2246CBA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2" y="4476114"/>
            <a:ext cx="75438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76E33-70F3-44EE-A095-1FED4718B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2" y="3429000"/>
            <a:ext cx="508635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5137E0-5316-4EF9-8D79-24DD6DAEB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2" y="5616593"/>
            <a:ext cx="6419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5E0-23D2-4B40-8E0A-3C713BD9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9" y="457345"/>
            <a:ext cx="6589199" cy="668359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Alternatives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92FB-68B9-49CF-8E72-6434AF4A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09" y="1336719"/>
            <a:ext cx="7382608" cy="5169589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hu-HU" sz="2400" b="1" dirty="0"/>
              <a:t>No </a:t>
            </a:r>
            <a:r>
              <a:rPr lang="hu-HU" sz="2400" b="1" dirty="0" err="1"/>
              <a:t>real</a:t>
            </a:r>
            <a:r>
              <a:rPr lang="hu-HU" sz="2400" b="1" dirty="0"/>
              <a:t> </a:t>
            </a:r>
            <a:r>
              <a:rPr lang="hu-HU" sz="2400" b="1" dirty="0" err="1"/>
              <a:t>alternative</a:t>
            </a:r>
            <a:endParaRPr lang="hu-HU" sz="2400" b="1" dirty="0"/>
          </a:p>
          <a:p>
            <a:pPr>
              <a:lnSpc>
                <a:spcPct val="85000"/>
              </a:lnSpc>
            </a:pPr>
            <a:r>
              <a:rPr lang="hu-HU" sz="2400" b="1" dirty="0" err="1"/>
              <a:t>Frontends</a:t>
            </a:r>
            <a:r>
              <a:rPr lang="hu-HU" sz="2400" b="1" dirty="0"/>
              <a:t>:</a:t>
            </a:r>
            <a:br>
              <a:rPr lang="hu-HU" sz="2400" b="1" dirty="0"/>
            </a:br>
            <a:r>
              <a:rPr lang="hu-HU" sz="2400" b="1" dirty="0"/>
              <a:t>- .NET: LINQ</a:t>
            </a:r>
            <a:br>
              <a:rPr lang="hu-HU" sz="2400" b="1" dirty="0"/>
            </a:br>
            <a:r>
              <a:rPr lang="hu-HU" sz="2400" b="1" dirty="0"/>
              <a:t>- Scala: </a:t>
            </a:r>
            <a:r>
              <a:rPr lang="hu-HU" sz="2400" b="1" dirty="0" err="1"/>
              <a:t>ScalaQL</a:t>
            </a:r>
            <a:br>
              <a:rPr lang="hu-HU" sz="2400" b="1" dirty="0"/>
            </a:br>
            <a:r>
              <a:rPr lang="hu-HU" sz="2400" b="1" dirty="0"/>
              <a:t>- </a:t>
            </a:r>
            <a:r>
              <a:rPr lang="hu-HU" sz="2400" b="1" dirty="0" err="1"/>
              <a:t>Ruby</a:t>
            </a:r>
            <a:r>
              <a:rPr lang="hu-HU" sz="2400" b="1" dirty="0"/>
              <a:t>: </a:t>
            </a:r>
            <a:r>
              <a:rPr lang="hu-HU" sz="2400" b="1" dirty="0" err="1"/>
              <a:t>SqlStatement</a:t>
            </a:r>
            <a:r>
              <a:rPr lang="hu-HU" sz="2400" b="1" dirty="0"/>
              <a:t>, </a:t>
            </a:r>
            <a:r>
              <a:rPr lang="hu-HU" sz="2400" b="1" dirty="0" err="1"/>
              <a:t>ActiveRecord</a:t>
            </a:r>
            <a:br>
              <a:rPr lang="hu-HU" sz="2400" b="1" dirty="0"/>
            </a:br>
            <a:r>
              <a:rPr lang="hu-HU" sz="2400" b="1" dirty="0"/>
              <a:t>- </a:t>
            </a:r>
            <a:r>
              <a:rPr lang="hu-HU" sz="2400" b="1" dirty="0" err="1"/>
              <a:t>Haskell</a:t>
            </a:r>
            <a:r>
              <a:rPr lang="hu-HU" sz="2400" b="1" dirty="0"/>
              <a:t>: </a:t>
            </a:r>
            <a:r>
              <a:rPr lang="hu-HU" sz="2400" b="1" dirty="0" err="1"/>
              <a:t>HaskellDB</a:t>
            </a:r>
            <a:br>
              <a:rPr lang="hu-HU" sz="2400" b="1" dirty="0"/>
            </a:br>
            <a:r>
              <a:rPr lang="hu-HU" sz="2400" b="1" dirty="0"/>
              <a:t>- </a:t>
            </a:r>
            <a:r>
              <a:rPr lang="hu-HU" sz="2400" b="1" dirty="0" err="1"/>
              <a:t>others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350551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C924-886A-4F5A-8328-55AD73A4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47650"/>
            <a:ext cx="7200900" cy="742949"/>
          </a:xfrm>
        </p:spPr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BD28-40A4-4125-AB10-D7805AD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990600"/>
            <a:ext cx="7697289" cy="2578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txtUserId</a:t>
            </a:r>
            <a:r>
              <a:rPr lang="hu-HU" dirty="0"/>
              <a:t> = </a:t>
            </a:r>
            <a:r>
              <a:rPr lang="hu-HU" dirty="0" err="1"/>
              <a:t>getRequestString</a:t>
            </a:r>
            <a:r>
              <a:rPr lang="hu-HU" dirty="0"/>
              <a:t>("</a:t>
            </a:r>
            <a:r>
              <a:rPr lang="hu-HU" dirty="0" err="1"/>
              <a:t>UserId</a:t>
            </a:r>
            <a:r>
              <a:rPr lang="hu-HU" dirty="0"/>
              <a:t>");</a:t>
            </a:r>
          </a:p>
          <a:p>
            <a:pPr marL="0" indent="0">
              <a:buNone/>
            </a:pPr>
            <a:r>
              <a:rPr lang="hu-HU" dirty="0" err="1"/>
              <a:t>txtSQL</a:t>
            </a:r>
            <a:r>
              <a:rPr lang="hu-HU" dirty="0"/>
              <a:t> = "SELECT * FROM </a:t>
            </a:r>
            <a:r>
              <a:rPr lang="hu-HU" dirty="0" err="1"/>
              <a:t>Users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WHERE </a:t>
            </a:r>
            <a:r>
              <a:rPr lang="hu-HU" dirty="0" err="1"/>
              <a:t>UserId</a:t>
            </a:r>
            <a:r>
              <a:rPr lang="hu-HU" dirty="0"/>
              <a:t> = " + </a:t>
            </a:r>
            <a:r>
              <a:rPr lang="hu-HU" dirty="0" err="1">
                <a:solidFill>
                  <a:srgbClr val="FF0000"/>
                </a:solidFill>
              </a:rPr>
              <a:t>txtUserId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/>
              <a:t>---------------------------------------------------------------------------------------------------------------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UserId</a:t>
            </a:r>
            <a:r>
              <a:rPr lang="en-US" dirty="0"/>
              <a:t>, Name, Password FROM Users 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UserId</a:t>
            </a:r>
            <a:r>
              <a:rPr lang="en-US" dirty="0"/>
              <a:t> = 105 or </a:t>
            </a:r>
            <a:r>
              <a:rPr lang="en-US" dirty="0">
                <a:solidFill>
                  <a:srgbClr val="FF0000"/>
                </a:solidFill>
              </a:rPr>
              <a:t>1=1</a:t>
            </a:r>
            <a:r>
              <a:rPr lang="en-US" dirty="0"/>
              <a:t>;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99623E-18E5-4BC5-B9EA-BC7314FDD36D}"/>
              </a:ext>
            </a:extLst>
          </p:cNvPr>
          <p:cNvSpPr txBox="1">
            <a:spLocks/>
          </p:cNvSpPr>
          <p:nvPr/>
        </p:nvSpPr>
        <p:spPr>
          <a:xfrm>
            <a:off x="971550" y="3455732"/>
            <a:ext cx="7200900" cy="6295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Countermeasure</a:t>
            </a:r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239E7C-2D3A-40FA-9CD0-4EA19C6922B1}"/>
              </a:ext>
            </a:extLst>
          </p:cNvPr>
          <p:cNvSpPr txBox="1">
            <a:spLocks/>
          </p:cNvSpPr>
          <p:nvPr/>
        </p:nvSpPr>
        <p:spPr>
          <a:xfrm>
            <a:off x="914401" y="4085303"/>
            <a:ext cx="7697289" cy="2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txtNam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getRequestString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CustomerName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txtAdd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getRequestString</a:t>
            </a:r>
            <a:r>
              <a:rPr lang="en-US" dirty="0">
                <a:solidFill>
                  <a:schemeClr val="tx1"/>
                </a:solidFill>
              </a:rPr>
              <a:t>("Address");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txtCit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getRequestString</a:t>
            </a:r>
            <a:r>
              <a:rPr lang="en-US" dirty="0">
                <a:solidFill>
                  <a:schemeClr val="tx1"/>
                </a:solidFill>
              </a:rPr>
              <a:t>("City");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txtSQL</a:t>
            </a:r>
            <a:r>
              <a:rPr lang="en-US" dirty="0">
                <a:solidFill>
                  <a:schemeClr val="tx1"/>
                </a:solidFill>
              </a:rPr>
              <a:t> = "INSERT INTO Customers (</a:t>
            </a:r>
            <a:r>
              <a:rPr lang="en-US" dirty="0" err="1">
                <a:solidFill>
                  <a:schemeClr val="tx1"/>
                </a:solidFill>
              </a:rPr>
              <a:t>CustomerName,Address,City</a:t>
            </a:r>
            <a:r>
              <a:rPr lang="en-US" dirty="0">
                <a:solidFill>
                  <a:schemeClr val="tx1"/>
                </a:solidFill>
              </a:rPr>
              <a:t>) Values(@0,@1,@2)";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db.Execute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txtSQL,txtNam,txtAdd,txtCit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806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306</TotalTime>
  <Words>116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SQL</vt:lpstr>
      <vt:lpstr>Definition</vt:lpstr>
      <vt:lpstr>Create</vt:lpstr>
      <vt:lpstr>Alternatives</vt:lpstr>
      <vt:lpstr>SQL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Adwork</dc:creator>
  <cp:lastModifiedBy>Adwork</cp:lastModifiedBy>
  <cp:revision>19</cp:revision>
  <dcterms:created xsi:type="dcterms:W3CDTF">2019-02-01T07:45:20Z</dcterms:created>
  <dcterms:modified xsi:type="dcterms:W3CDTF">2019-03-01T08:47:13Z</dcterms:modified>
</cp:coreProperties>
</file>