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9116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61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2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3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589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245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133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85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984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25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B5F5CB5-8414-48C3-9AF8-BA25224E4164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35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6741-DB62-4F44-B031-2342E2EBB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687" y="1036824"/>
            <a:ext cx="6151367" cy="1688791"/>
          </a:xfrm>
        </p:spPr>
        <p:txBody>
          <a:bodyPr/>
          <a:lstStyle/>
          <a:p>
            <a:pPr algn="l"/>
            <a:r>
              <a:rPr lang="hu-HU" b="1" dirty="0"/>
              <a:t>SOFTWARE OBFUSCATION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5454-76F7-4BE1-B579-39F95706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7077" y="5257801"/>
            <a:ext cx="2393517" cy="481148"/>
          </a:xfrm>
        </p:spPr>
        <p:txBody>
          <a:bodyPr>
            <a:noAutofit/>
          </a:bodyPr>
          <a:lstStyle/>
          <a:p>
            <a:pPr algn="r"/>
            <a:r>
              <a:rPr lang="hu-HU" sz="2800" b="1" dirty="0"/>
              <a:t>Ádám Bene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5608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8C63-3672-4942-B771-AD296BE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Definition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1D3-8AFF-4FCE-A941-87DB0369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310053"/>
            <a:ext cx="7772400" cy="5187461"/>
          </a:xfrm>
        </p:spPr>
        <p:txBody>
          <a:bodyPr>
            <a:normAutofit/>
          </a:bodyPr>
          <a:lstStyle/>
          <a:p>
            <a:r>
              <a:rPr lang="hu-HU" sz="2400" b="1" dirty="0" err="1"/>
              <a:t>Obfuscation</a:t>
            </a:r>
            <a:r>
              <a:rPr lang="hu-HU" sz="2400" b="1"/>
              <a:t> !=== </a:t>
            </a:r>
            <a:r>
              <a:rPr lang="hu-HU" sz="2400" b="1" dirty="0" err="1"/>
              <a:t>encryption</a:t>
            </a:r>
            <a:endParaRPr lang="hu-HU" sz="2400" b="1" dirty="0"/>
          </a:p>
          <a:p>
            <a:r>
              <a:rPr lang="hu-HU" sz="2400" b="1" dirty="0" err="1"/>
              <a:t>Making</a:t>
            </a:r>
            <a:r>
              <a:rPr lang="hu-HU" sz="2400" b="1" dirty="0"/>
              <a:t> </a:t>
            </a:r>
            <a:r>
              <a:rPr lang="hu-HU" sz="2400" b="1" dirty="0" err="1"/>
              <a:t>code</a:t>
            </a:r>
            <a:r>
              <a:rPr lang="hu-HU" sz="2400" b="1" dirty="0"/>
              <a:t> </a:t>
            </a:r>
            <a:r>
              <a:rPr lang="hu-HU" sz="2400" b="1" dirty="0" err="1"/>
              <a:t>harder</a:t>
            </a:r>
            <a:r>
              <a:rPr lang="hu-HU" sz="2400" b="1" dirty="0"/>
              <a:t> </a:t>
            </a:r>
            <a:r>
              <a:rPr lang="hu-HU" sz="2400" b="1" dirty="0" err="1"/>
              <a:t>to</a:t>
            </a:r>
            <a:r>
              <a:rPr lang="hu-HU" sz="2400" b="1" dirty="0"/>
              <a:t> </a:t>
            </a:r>
            <a:r>
              <a:rPr lang="hu-HU" sz="2400" b="1" dirty="0" err="1"/>
              <a:t>make</a:t>
            </a:r>
            <a:r>
              <a:rPr lang="hu-HU" sz="2400" b="1" dirty="0"/>
              <a:t> </a:t>
            </a:r>
            <a:r>
              <a:rPr lang="hu-HU" sz="2400" b="1" dirty="0" err="1"/>
              <a:t>sense</a:t>
            </a:r>
            <a:r>
              <a:rPr lang="hu-HU" sz="2400" b="1" dirty="0"/>
              <a:t> of (</a:t>
            </a:r>
            <a:r>
              <a:rPr lang="hu-HU" sz="2400" b="1" dirty="0" err="1"/>
              <a:t>for</a:t>
            </a:r>
            <a:r>
              <a:rPr lang="hu-HU" sz="2400" b="1" dirty="0"/>
              <a:t> </a:t>
            </a:r>
            <a:r>
              <a:rPr lang="hu-HU" sz="2400" b="1" dirty="0" err="1"/>
              <a:t>humans</a:t>
            </a:r>
            <a:r>
              <a:rPr lang="hu-HU" sz="2400" b="1" dirty="0"/>
              <a:t>)</a:t>
            </a:r>
            <a:endParaRPr 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27A21A-FDEE-4760-9ECA-B25F089F6063}"/>
              </a:ext>
            </a:extLst>
          </p:cNvPr>
          <p:cNvSpPr txBox="1">
            <a:spLocks/>
          </p:cNvSpPr>
          <p:nvPr/>
        </p:nvSpPr>
        <p:spPr>
          <a:xfrm>
            <a:off x="1028700" y="3072911"/>
            <a:ext cx="7772400" cy="712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 err="1"/>
              <a:t>Usage</a:t>
            </a:r>
            <a:endParaRPr lang="hu-HU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B64534-C8BF-43B1-8BF1-951046F9E18E}"/>
              </a:ext>
            </a:extLst>
          </p:cNvPr>
          <p:cNvSpPr txBox="1">
            <a:spLocks/>
          </p:cNvSpPr>
          <p:nvPr/>
        </p:nvSpPr>
        <p:spPr>
          <a:xfrm>
            <a:off x="1028700" y="4018084"/>
            <a:ext cx="7772400" cy="2561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Reverse-engineering countermeasure</a:t>
            </a:r>
            <a:endParaRPr lang="hu-HU" sz="2400" b="1" dirty="0"/>
          </a:p>
          <a:p>
            <a:r>
              <a:rPr lang="hu-HU" sz="2400" b="1" dirty="0" err="1"/>
              <a:t>Hide</a:t>
            </a:r>
            <a:r>
              <a:rPr lang="hu-HU" sz="2400" b="1" dirty="0"/>
              <a:t> </a:t>
            </a:r>
            <a:r>
              <a:rPr lang="hu-HU" sz="2400" b="1" dirty="0" err="1"/>
              <a:t>vulnerabilities</a:t>
            </a:r>
            <a:endParaRPr lang="hu-HU" sz="2400" b="1" dirty="0"/>
          </a:p>
          <a:p>
            <a:r>
              <a:rPr lang="hu-HU" sz="2400" b="1" dirty="0" err="1"/>
              <a:t>Hide</a:t>
            </a:r>
            <a:r>
              <a:rPr lang="hu-HU" sz="2400" b="1" dirty="0"/>
              <a:t> </a:t>
            </a:r>
            <a:r>
              <a:rPr lang="hu-HU" sz="2400" b="1" dirty="0" err="1"/>
              <a:t>malicious</a:t>
            </a:r>
            <a:r>
              <a:rPr lang="hu-HU" sz="2400" b="1" dirty="0"/>
              <a:t> </a:t>
            </a:r>
            <a:r>
              <a:rPr lang="hu-HU" sz="2400" b="1" dirty="0" err="1"/>
              <a:t>code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83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04E-BBF3-4860-B000-3DD1E9AF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40678"/>
            <a:ext cx="7899888" cy="64183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err="1"/>
              <a:t>How</a:t>
            </a:r>
            <a:r>
              <a:rPr lang="hu-H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F143-00EE-4752-8A76-EB59EC42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11214"/>
            <a:ext cx="3446585" cy="4809393"/>
          </a:xfrm>
        </p:spPr>
        <p:txBody>
          <a:bodyPr/>
          <a:lstStyle/>
          <a:p>
            <a:r>
              <a:rPr lang="hu-HU" dirty="0"/>
              <a:t>No </a:t>
            </a:r>
            <a:r>
              <a:rPr lang="hu-HU" dirty="0" err="1"/>
              <a:t>comments</a:t>
            </a:r>
            <a:endParaRPr lang="hu-HU" dirty="0"/>
          </a:p>
          <a:p>
            <a:r>
              <a:rPr lang="hu-HU" dirty="0"/>
              <a:t>No </a:t>
            </a:r>
            <a:r>
              <a:rPr lang="hu-HU" dirty="0" err="1"/>
              <a:t>whitespaces</a:t>
            </a:r>
            <a:endParaRPr lang="hu-HU" dirty="0"/>
          </a:p>
          <a:p>
            <a:r>
              <a:rPr lang="hu-HU" dirty="0" err="1"/>
              <a:t>Obfuscated</a:t>
            </a:r>
            <a:r>
              <a:rPr lang="hu-HU" dirty="0"/>
              <a:t> </a:t>
            </a:r>
            <a:r>
              <a:rPr lang="hu-HU" dirty="0" err="1"/>
              <a:t>names</a:t>
            </a:r>
            <a:r>
              <a:rPr lang="hu-HU" dirty="0"/>
              <a:t> (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entire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)</a:t>
            </a:r>
          </a:p>
          <a:p>
            <a:r>
              <a:rPr lang="hu-HU" dirty="0" err="1"/>
              <a:t>Same</a:t>
            </a:r>
            <a:r>
              <a:rPr lang="hu-HU" dirty="0"/>
              <a:t> output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r>
              <a:rPr lang="hu-HU" dirty="0"/>
              <a:t>Split </a:t>
            </a:r>
            <a:r>
              <a:rPr lang="hu-HU" dirty="0" err="1"/>
              <a:t>strings</a:t>
            </a:r>
            <a:endParaRPr lang="hu-HU" dirty="0"/>
          </a:p>
          <a:p>
            <a:r>
              <a:rPr lang="hu-HU" dirty="0" err="1"/>
              <a:t>Deadcode</a:t>
            </a:r>
            <a:r>
              <a:rPr lang="hu-HU" dirty="0"/>
              <a:t> </a:t>
            </a:r>
            <a:r>
              <a:rPr lang="hu-HU" dirty="0" err="1"/>
              <a:t>injection</a:t>
            </a:r>
            <a:endParaRPr lang="hu-HU" dirty="0"/>
          </a:p>
          <a:p>
            <a:r>
              <a:rPr lang="hu-HU" dirty="0" err="1"/>
              <a:t>Obfuscation</a:t>
            </a:r>
            <a:r>
              <a:rPr lang="hu-HU" dirty="0"/>
              <a:t>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08E8F-95B4-4E24-B05D-72E49EE9203B}"/>
              </a:ext>
            </a:extLst>
          </p:cNvPr>
          <p:cNvSpPr txBox="1"/>
          <p:nvPr/>
        </p:nvSpPr>
        <p:spPr>
          <a:xfrm>
            <a:off x="1244111" y="782515"/>
            <a:ext cx="361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Obfuscation</a:t>
            </a:r>
            <a:endParaRPr lang="hu-H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D7D67-14B6-4F09-8078-545752A26FD1}"/>
              </a:ext>
            </a:extLst>
          </p:cNvPr>
          <p:cNvSpPr txBox="1"/>
          <p:nvPr/>
        </p:nvSpPr>
        <p:spPr>
          <a:xfrm>
            <a:off x="5150093" y="835199"/>
            <a:ext cx="343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Deobfuscation</a:t>
            </a:r>
            <a:endParaRPr lang="hu-HU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19E062-C3DD-4F49-8691-5F5BD37F0A52}"/>
              </a:ext>
            </a:extLst>
          </p:cNvPr>
          <p:cNvSpPr txBox="1">
            <a:spLocks/>
          </p:cNvSpPr>
          <p:nvPr/>
        </p:nvSpPr>
        <p:spPr>
          <a:xfrm>
            <a:off x="5136906" y="1811214"/>
            <a:ext cx="3446585" cy="4809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analysis</a:t>
            </a:r>
            <a:endParaRPr lang="hu-HU" dirty="0"/>
          </a:p>
          <a:p>
            <a:r>
              <a:rPr lang="hu-HU" dirty="0" err="1"/>
              <a:t>Dead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removal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analyser</a:t>
            </a:r>
            <a:r>
              <a:rPr lang="hu-HU" dirty="0"/>
              <a:t> (</a:t>
            </a:r>
            <a:r>
              <a:rPr lang="hu-HU" dirty="0" err="1"/>
              <a:t>eg</a:t>
            </a:r>
            <a:r>
              <a:rPr lang="hu-HU" dirty="0"/>
              <a:t>. Google </a:t>
            </a:r>
            <a:r>
              <a:rPr lang="hu-HU" dirty="0" err="1"/>
              <a:t>Closure</a:t>
            </a:r>
            <a:r>
              <a:rPr lang="hu-HU" dirty="0"/>
              <a:t> </a:t>
            </a:r>
            <a:r>
              <a:rPr lang="hu-HU" dirty="0" err="1"/>
              <a:t>Compiler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313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D9A-958F-44FF-851E-4693E407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Caveats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5879-9910-461B-A0DC-AA733E41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Potential</a:t>
            </a:r>
            <a:r>
              <a:rPr lang="hu-HU" dirty="0"/>
              <a:t> </a:t>
            </a:r>
            <a:r>
              <a:rPr lang="hu-HU" dirty="0" err="1"/>
              <a:t>loss</a:t>
            </a:r>
            <a:r>
              <a:rPr lang="hu-HU" dirty="0"/>
              <a:t> of </a:t>
            </a:r>
            <a:r>
              <a:rPr lang="hu-HU" dirty="0" err="1"/>
              <a:t>efficiency</a:t>
            </a:r>
            <a:r>
              <a:rPr lang="hu-HU" dirty="0"/>
              <a:t> and </a:t>
            </a:r>
            <a:r>
              <a:rPr lang="hu-HU" dirty="0" err="1"/>
              <a:t>maintainability</a:t>
            </a:r>
            <a:endParaRPr lang="hu-HU" dirty="0"/>
          </a:p>
          <a:p>
            <a:r>
              <a:rPr lang="hu-HU" dirty="0" err="1"/>
              <a:t>Potentially</a:t>
            </a:r>
            <a:r>
              <a:rPr lang="hu-HU" dirty="0"/>
              <a:t> </a:t>
            </a:r>
            <a:r>
              <a:rPr lang="hu-HU" dirty="0" err="1"/>
              <a:t>increased</a:t>
            </a:r>
            <a:r>
              <a:rPr lang="hu-HU" dirty="0"/>
              <a:t> </a:t>
            </a:r>
            <a:r>
              <a:rPr lang="hu-HU" dirty="0" err="1"/>
              <a:t>size</a:t>
            </a:r>
            <a:endParaRPr lang="hu-HU" dirty="0"/>
          </a:p>
          <a:p>
            <a:r>
              <a:rPr lang="hu-HU" dirty="0"/>
              <a:t>Anti-</a:t>
            </a:r>
            <a:r>
              <a:rPr lang="hu-HU" dirty="0" err="1"/>
              <a:t>virus</a:t>
            </a:r>
            <a:r>
              <a:rPr lang="hu-HU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91988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137-62A9-42BD-B432-D5100A75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99C1C-4C03-4618-8328-ABBC09C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Guardsquare</a:t>
            </a:r>
            <a:r>
              <a:rPr lang="hu-HU" dirty="0"/>
              <a:t> </a:t>
            </a:r>
            <a:r>
              <a:rPr lang="hu-HU" dirty="0" err="1"/>
              <a:t>Proguard</a:t>
            </a:r>
            <a:endParaRPr lang="hu-HU" dirty="0"/>
          </a:p>
          <a:p>
            <a:r>
              <a:rPr lang="hu-HU" dirty="0"/>
              <a:t>Obfuscator.io</a:t>
            </a:r>
          </a:p>
          <a:p>
            <a:r>
              <a:rPr lang="hu-HU" dirty="0"/>
              <a:t>Jsfuck.com</a:t>
            </a:r>
          </a:p>
        </p:txBody>
      </p:sp>
    </p:spTree>
    <p:extLst>
      <p:ext uri="{BB962C8B-B14F-4D97-AF65-F5344CB8AC3E}">
        <p14:creationId xmlns:p14="http://schemas.microsoft.com/office/powerpoint/2010/main" val="341470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646-A24A-4121-A9CC-6D51709B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140677"/>
            <a:ext cx="8932983" cy="6629400"/>
          </a:xfrm>
        </p:spPr>
        <p:txBody>
          <a:bodyPr>
            <a:noAutofit/>
          </a:bodyPr>
          <a:lstStyle/>
          <a:p>
            <a:r>
              <a:rPr lang="hu-HU" sz="1200" b="1" dirty="0"/>
              <a:t>var _0x1af8=['log','</a:t>
            </a:r>
            <a:r>
              <a:rPr lang="hu-HU" sz="1200" b="1" dirty="0" err="1"/>
              <a:t>That</a:t>
            </a:r>
            <a:r>
              <a:rPr lang="hu-HU" sz="1200" b="1" dirty="0"/>
              <a:t>\x27s\x20all\x20folks!'];(</a:t>
            </a:r>
            <a:r>
              <a:rPr lang="hu-HU" sz="1200" b="1" dirty="0" err="1"/>
              <a:t>function</a:t>
            </a:r>
            <a:r>
              <a:rPr lang="hu-HU" sz="1200" b="1" dirty="0"/>
              <a:t>(_0x60575,_0xfbf3dc){var _0x173b7e=</a:t>
            </a:r>
            <a:r>
              <a:rPr lang="hu-HU" sz="1200" b="1" dirty="0" err="1"/>
              <a:t>function</a:t>
            </a:r>
            <a:r>
              <a:rPr lang="hu-HU" sz="1200" b="1" dirty="0"/>
              <a:t>(_0x3f7fc3){</a:t>
            </a:r>
            <a:r>
              <a:rPr lang="hu-HU" sz="1200" b="1" dirty="0" err="1"/>
              <a:t>while</a:t>
            </a:r>
            <a:r>
              <a:rPr lang="hu-HU" sz="1200" b="1" dirty="0"/>
              <a:t>(--_0x3f7fc3){_0x60575['</a:t>
            </a:r>
            <a:r>
              <a:rPr lang="hu-HU" sz="1200" b="1" dirty="0" err="1"/>
              <a:t>push</a:t>
            </a:r>
            <a:r>
              <a:rPr lang="hu-HU" sz="1200" b="1" dirty="0"/>
              <a:t>'](_0x60575['shift']());}};var _0x3298ee=</a:t>
            </a:r>
            <a:r>
              <a:rPr lang="hu-HU" sz="1200" b="1" dirty="0" err="1"/>
              <a:t>function</a:t>
            </a:r>
            <a:r>
              <a:rPr lang="hu-HU" sz="1200" b="1" dirty="0"/>
              <a:t>(){var _0x2a6d35={'</a:t>
            </a:r>
            <a:r>
              <a:rPr lang="hu-HU" sz="1200" b="1" dirty="0" err="1"/>
              <a:t>data</a:t>
            </a:r>
            <a:r>
              <a:rPr lang="hu-HU" sz="1200" b="1" dirty="0"/>
              <a:t>':{'</a:t>
            </a:r>
            <a:r>
              <a:rPr lang="hu-HU" sz="1200" b="1" dirty="0" err="1"/>
              <a:t>key</a:t>
            </a:r>
            <a:r>
              <a:rPr lang="hu-HU" sz="1200" b="1" dirty="0"/>
              <a:t>':'</a:t>
            </a:r>
            <a:r>
              <a:rPr lang="hu-HU" sz="1200" b="1" dirty="0" err="1"/>
              <a:t>cookie</a:t>
            </a:r>
            <a:r>
              <a:rPr lang="hu-HU" sz="1200" b="1" dirty="0"/>
              <a:t>','</a:t>
            </a:r>
            <a:r>
              <a:rPr lang="hu-HU" sz="1200" b="1" dirty="0" err="1"/>
              <a:t>value</a:t>
            </a:r>
            <a:r>
              <a:rPr lang="hu-HU" sz="1200" b="1" dirty="0"/>
              <a:t>':'</a:t>
            </a:r>
            <a:r>
              <a:rPr lang="hu-HU" sz="1200" b="1" dirty="0" err="1"/>
              <a:t>timeout</a:t>
            </a:r>
            <a:r>
              <a:rPr lang="hu-HU" sz="1200" b="1" dirty="0"/>
              <a:t>'},'</a:t>
            </a:r>
            <a:r>
              <a:rPr lang="hu-HU" sz="1200" b="1" dirty="0" err="1"/>
              <a:t>setCookie</a:t>
            </a:r>
            <a:r>
              <a:rPr lang="hu-HU" sz="1200" b="1" dirty="0"/>
              <a:t>':</a:t>
            </a:r>
            <a:r>
              <a:rPr lang="hu-HU" sz="1200" b="1" dirty="0" err="1"/>
              <a:t>function</a:t>
            </a:r>
            <a:r>
              <a:rPr lang="hu-HU" sz="1200" b="1" dirty="0"/>
              <a:t>(_0x47d5a2,_0x435dde,_0x58d432,_0x337c22){_0x337c22=_0x337c22||{};var _0x21225d=_0x435dde+'='+_0x58d432;var _0x532ee0=0x0;for(var _0x532ee0=0x0,_0x1c00db=_0x47d5a2['</a:t>
            </a:r>
            <a:r>
              <a:rPr lang="hu-HU" sz="1200" b="1" dirty="0" err="1"/>
              <a:t>length</a:t>
            </a:r>
            <a:r>
              <a:rPr lang="hu-HU" sz="1200" b="1" dirty="0"/>
              <a:t>'];_0x532ee0&lt;_0x1c00db;_0x532ee0++){var _0x5202c7=_0x47d5a2[_0x532ee0];_0x21225d+=';\x20'+_0x5202c7;var _0x32ce91=_0x47d5a2[_0x5202c7];_0x47d5a2['</a:t>
            </a:r>
            <a:r>
              <a:rPr lang="hu-HU" sz="1200" b="1" dirty="0" err="1"/>
              <a:t>push</a:t>
            </a:r>
            <a:r>
              <a:rPr lang="hu-HU" sz="1200" b="1" dirty="0"/>
              <a:t>'](_0x32ce91);_0x1c00db=_0x47d5a2['</a:t>
            </a:r>
            <a:r>
              <a:rPr lang="hu-HU" sz="1200" b="1" dirty="0" err="1"/>
              <a:t>length</a:t>
            </a:r>
            <a:r>
              <a:rPr lang="hu-HU" sz="1200" b="1" dirty="0"/>
              <a:t>'];</a:t>
            </a:r>
            <a:r>
              <a:rPr lang="hu-HU" sz="1200" b="1" dirty="0" err="1"/>
              <a:t>if</a:t>
            </a:r>
            <a:r>
              <a:rPr lang="hu-HU" sz="1200" b="1" dirty="0"/>
              <a:t>(_0x32ce91!==!![]){_0x21225d+='='+_0x32ce91;}}_0x337c22['</a:t>
            </a:r>
            <a:r>
              <a:rPr lang="hu-HU" sz="1200" b="1" dirty="0" err="1"/>
              <a:t>cookie</a:t>
            </a:r>
            <a:r>
              <a:rPr lang="hu-HU" sz="1200" b="1" dirty="0"/>
              <a:t>']=_0x21225d;},'</a:t>
            </a:r>
            <a:r>
              <a:rPr lang="hu-HU" sz="1200" b="1" dirty="0" err="1"/>
              <a:t>removeCookie</a:t>
            </a:r>
            <a:r>
              <a:rPr lang="hu-HU" sz="1200" b="1" dirty="0"/>
              <a:t>':</a:t>
            </a:r>
            <a:r>
              <a:rPr lang="hu-HU" sz="1200" b="1" dirty="0" err="1"/>
              <a:t>function</a:t>
            </a:r>
            <a:r>
              <a:rPr lang="hu-HU" sz="1200" b="1" dirty="0"/>
              <a:t>(){</a:t>
            </a:r>
            <a:r>
              <a:rPr lang="hu-HU" sz="1200" b="1" dirty="0" err="1"/>
              <a:t>return'dev</a:t>
            </a:r>
            <a:r>
              <a:rPr lang="hu-HU" sz="1200" b="1" dirty="0"/>
              <a:t>';},'</a:t>
            </a:r>
            <a:r>
              <a:rPr lang="hu-HU" sz="1200" b="1" dirty="0" err="1"/>
              <a:t>getCookie</a:t>
            </a:r>
            <a:r>
              <a:rPr lang="hu-HU" sz="1200" b="1" dirty="0"/>
              <a:t>':</a:t>
            </a:r>
            <a:r>
              <a:rPr lang="hu-HU" sz="1200" b="1" dirty="0" err="1"/>
              <a:t>function</a:t>
            </a:r>
            <a:r>
              <a:rPr lang="hu-HU" sz="1200" b="1" dirty="0"/>
              <a:t>(_0x2193ef,_0x2c1abf){_0x2193ef=_0x2193ef||</a:t>
            </a:r>
            <a:r>
              <a:rPr lang="hu-HU" sz="1200" b="1" dirty="0" err="1"/>
              <a:t>function</a:t>
            </a:r>
            <a:r>
              <a:rPr lang="hu-HU" sz="1200" b="1" dirty="0"/>
              <a:t>(_0x15afad){</a:t>
            </a:r>
            <a:r>
              <a:rPr lang="hu-HU" sz="1200" b="1" dirty="0" err="1"/>
              <a:t>return</a:t>
            </a:r>
            <a:r>
              <a:rPr lang="hu-HU" sz="1200" b="1" dirty="0"/>
              <a:t> _0x15afad;};var _0x4a4dad=_0x2193ef(</a:t>
            </a:r>
            <a:r>
              <a:rPr lang="hu-HU" sz="1200" b="1" dirty="0" err="1"/>
              <a:t>new</a:t>
            </a:r>
            <a:r>
              <a:rPr lang="hu-HU" sz="1200" b="1" dirty="0"/>
              <a:t> </a:t>
            </a:r>
            <a:r>
              <a:rPr lang="hu-HU" sz="1200" b="1" dirty="0" err="1"/>
              <a:t>RegExp</a:t>
            </a:r>
            <a:r>
              <a:rPr lang="hu-HU" sz="1200" b="1" dirty="0"/>
              <a:t>('(?:^|;\x20)'+_0x2c1abf['</a:t>
            </a:r>
            <a:r>
              <a:rPr lang="hu-HU" sz="1200" b="1" dirty="0" err="1"/>
              <a:t>replace</a:t>
            </a:r>
            <a:r>
              <a:rPr lang="hu-HU" sz="1200" b="1" dirty="0"/>
              <a:t>'](/([.$?*|{}()[]\/+^])/g,'$1')+'=([^;]*)'));var _0x1ae182=</a:t>
            </a:r>
            <a:r>
              <a:rPr lang="hu-HU" sz="1200" b="1" dirty="0" err="1"/>
              <a:t>function</a:t>
            </a:r>
            <a:r>
              <a:rPr lang="hu-HU" sz="1200" b="1" dirty="0"/>
              <a:t>(_0x1ecb98,_0x146950){_0x1ecb98(++_0x146950);};_0x1ae182(_0x173b7e,_0xfbf3dc);</a:t>
            </a:r>
            <a:r>
              <a:rPr lang="hu-HU" sz="1200" b="1" dirty="0" err="1"/>
              <a:t>return</a:t>
            </a:r>
            <a:r>
              <a:rPr lang="hu-HU" sz="1200" b="1" dirty="0"/>
              <a:t> _0x4a4dad?decodeURIComponent(_0x4a4dad[0x1]):</a:t>
            </a:r>
            <a:r>
              <a:rPr lang="hu-HU" sz="1200" b="1" dirty="0" err="1"/>
              <a:t>undefined</a:t>
            </a:r>
            <a:r>
              <a:rPr lang="hu-HU" sz="1200" b="1" dirty="0"/>
              <a:t>;}};var _0x1dd1c1=</a:t>
            </a:r>
            <a:r>
              <a:rPr lang="hu-HU" sz="1200" b="1" dirty="0" err="1"/>
              <a:t>function</a:t>
            </a:r>
            <a:r>
              <a:rPr lang="hu-HU" sz="1200" b="1" dirty="0"/>
              <a:t>(){var _0x2e49f8=</a:t>
            </a:r>
            <a:r>
              <a:rPr lang="hu-HU" sz="1200" b="1" dirty="0" err="1"/>
              <a:t>new</a:t>
            </a:r>
            <a:r>
              <a:rPr lang="hu-HU" sz="1200" b="1" dirty="0"/>
              <a:t> </a:t>
            </a:r>
            <a:r>
              <a:rPr lang="hu-HU" sz="1200" b="1" dirty="0" err="1"/>
              <a:t>RegExp</a:t>
            </a:r>
            <a:r>
              <a:rPr lang="hu-HU" sz="1200" b="1" dirty="0"/>
              <a:t>('\x5cw+\x20*\x5c(\x5c)\x20*{\x5cw+\x20*[\x27|\x22].+[\x27|\x22];?\x20*}');</a:t>
            </a:r>
            <a:r>
              <a:rPr lang="hu-HU" sz="1200" b="1" dirty="0" err="1"/>
              <a:t>return</a:t>
            </a:r>
            <a:r>
              <a:rPr lang="hu-HU" sz="1200" b="1" dirty="0"/>
              <a:t> _0x2e49f8['test'](_0x2a6d35['</a:t>
            </a:r>
            <a:r>
              <a:rPr lang="hu-HU" sz="1200" b="1" dirty="0" err="1"/>
              <a:t>removeCookie</a:t>
            </a:r>
            <a:r>
              <a:rPr lang="hu-HU" sz="1200" b="1" dirty="0"/>
              <a:t>']['</a:t>
            </a:r>
            <a:r>
              <a:rPr lang="hu-HU" sz="1200" b="1" dirty="0" err="1"/>
              <a:t>toString</a:t>
            </a:r>
            <a:r>
              <a:rPr lang="hu-HU" sz="1200" b="1" dirty="0"/>
              <a:t>']());};_0x2a6d35['</a:t>
            </a:r>
            <a:r>
              <a:rPr lang="hu-HU" sz="1200" b="1" dirty="0" err="1"/>
              <a:t>updateCookie</a:t>
            </a:r>
            <a:r>
              <a:rPr lang="hu-HU" sz="1200" b="1" dirty="0"/>
              <a:t>']=_0x1dd1c1;var _0xfba0ba='';var _0x386d8f=_0x2a6d35['</a:t>
            </a:r>
            <a:r>
              <a:rPr lang="hu-HU" sz="1200" b="1" dirty="0" err="1"/>
              <a:t>updateCookie</a:t>
            </a:r>
            <a:r>
              <a:rPr lang="hu-HU" sz="1200" b="1" dirty="0"/>
              <a:t>']();</a:t>
            </a:r>
            <a:r>
              <a:rPr lang="hu-HU" sz="1200" b="1" dirty="0" err="1"/>
              <a:t>if</a:t>
            </a:r>
            <a:r>
              <a:rPr lang="hu-HU" sz="1200" b="1" dirty="0"/>
              <a:t>(!_0x386d8f){_0x2a6d35['</a:t>
            </a:r>
            <a:r>
              <a:rPr lang="hu-HU" sz="1200" b="1" dirty="0" err="1"/>
              <a:t>setCookie</a:t>
            </a:r>
            <a:r>
              <a:rPr lang="hu-HU" sz="1200" b="1" dirty="0"/>
              <a:t>'](['*'],'counter',0x1);}</a:t>
            </a:r>
            <a:r>
              <a:rPr lang="hu-HU" sz="1200" b="1" dirty="0" err="1"/>
              <a:t>else</a:t>
            </a:r>
            <a:r>
              <a:rPr lang="hu-HU" sz="1200" b="1" dirty="0"/>
              <a:t> </a:t>
            </a:r>
            <a:r>
              <a:rPr lang="hu-HU" sz="1200" b="1" dirty="0" err="1"/>
              <a:t>if</a:t>
            </a:r>
            <a:r>
              <a:rPr lang="hu-HU" sz="1200" b="1" dirty="0"/>
              <a:t>(_0x386d8f){_0xfba0ba=_0x2a6d35['</a:t>
            </a:r>
            <a:r>
              <a:rPr lang="hu-HU" sz="1200" b="1" dirty="0" err="1"/>
              <a:t>getCookie</a:t>
            </a:r>
            <a:r>
              <a:rPr lang="hu-HU" sz="1200" b="1" dirty="0"/>
              <a:t>'](null,'</a:t>
            </a:r>
            <a:r>
              <a:rPr lang="hu-HU" sz="1200" b="1" dirty="0" err="1"/>
              <a:t>counter</a:t>
            </a:r>
            <a:r>
              <a:rPr lang="hu-HU" sz="1200" b="1" dirty="0"/>
              <a:t>');}</a:t>
            </a:r>
            <a:r>
              <a:rPr lang="hu-HU" sz="1200" b="1" dirty="0" err="1"/>
              <a:t>else</a:t>
            </a:r>
            <a:r>
              <a:rPr lang="hu-HU" sz="1200" b="1" dirty="0"/>
              <a:t>{_0x2a6d35['</a:t>
            </a:r>
            <a:r>
              <a:rPr lang="hu-HU" sz="1200" b="1" dirty="0" err="1"/>
              <a:t>removeCookie</a:t>
            </a:r>
            <a:r>
              <a:rPr lang="hu-HU" sz="1200" b="1" dirty="0"/>
              <a:t>']();}};_0x3298ee();}(_0x1af8,0x120));var _0x565d=</a:t>
            </a:r>
            <a:r>
              <a:rPr lang="hu-HU" sz="1200" b="1" dirty="0" err="1"/>
              <a:t>function</a:t>
            </a:r>
            <a:r>
              <a:rPr lang="hu-HU" sz="1200" b="1" dirty="0"/>
              <a:t>(_0x19458d,_0x3d5e7e){_0x19458d=_0x19458d-0x0;var _0x4cc595=_0x1af8[_0x19458d];</a:t>
            </a:r>
            <a:r>
              <a:rPr lang="hu-HU" sz="1200" b="1" dirty="0" err="1"/>
              <a:t>return</a:t>
            </a:r>
            <a:r>
              <a:rPr lang="hu-HU" sz="1200" b="1" dirty="0"/>
              <a:t> _0x4cc595;};</a:t>
            </a:r>
            <a:r>
              <a:rPr lang="hu-HU" sz="1200" b="1" dirty="0" err="1"/>
              <a:t>function</a:t>
            </a:r>
            <a:r>
              <a:rPr lang="hu-HU" sz="1200" b="1" dirty="0"/>
              <a:t> </a:t>
            </a:r>
            <a:r>
              <a:rPr lang="hu-HU" sz="1200" b="1" dirty="0" err="1"/>
              <a:t>hi</a:t>
            </a:r>
            <a:r>
              <a:rPr lang="hu-HU" sz="1200" b="1" dirty="0"/>
              <a:t>(){var _0x4bc88b=</a:t>
            </a:r>
            <a:r>
              <a:rPr lang="hu-HU" sz="1200" b="1" dirty="0" err="1"/>
              <a:t>function</a:t>
            </a:r>
            <a:r>
              <a:rPr lang="hu-HU" sz="1200" b="1" dirty="0"/>
              <a:t>(){var _0x274b98=!![];</a:t>
            </a:r>
            <a:r>
              <a:rPr lang="hu-HU" sz="1200" b="1" dirty="0" err="1"/>
              <a:t>return</a:t>
            </a:r>
            <a:r>
              <a:rPr lang="hu-HU" sz="1200" b="1" dirty="0"/>
              <a:t> </a:t>
            </a:r>
            <a:r>
              <a:rPr lang="hu-HU" sz="1200" b="1" dirty="0" err="1"/>
              <a:t>function</a:t>
            </a:r>
            <a:r>
              <a:rPr lang="hu-HU" sz="1200" b="1" dirty="0"/>
              <a:t>(_0x4b1c88,_0x43b89a){var _0x4f07e9=_0x274b98?function(){</a:t>
            </a:r>
            <a:r>
              <a:rPr lang="hu-HU" sz="1200" b="1" dirty="0" err="1"/>
              <a:t>if</a:t>
            </a:r>
            <a:r>
              <a:rPr lang="hu-HU" sz="1200" b="1" dirty="0"/>
              <a:t>(_0x43b89a){var _0x2f163d=_0x43b89a['</a:t>
            </a:r>
            <a:r>
              <a:rPr lang="hu-HU" sz="1200" b="1" dirty="0" err="1"/>
              <a:t>apply</a:t>
            </a:r>
            <a:r>
              <a:rPr lang="hu-HU" sz="1200" b="1" dirty="0"/>
              <a:t>'](_0x4b1c88,arguments);_0x43b89a=</a:t>
            </a:r>
            <a:r>
              <a:rPr lang="hu-HU" sz="1200" b="1" dirty="0" err="1"/>
              <a:t>null;return</a:t>
            </a:r>
            <a:r>
              <a:rPr lang="hu-HU" sz="1200" b="1" dirty="0"/>
              <a:t> _0x2f163d;}}:</a:t>
            </a:r>
            <a:r>
              <a:rPr lang="hu-HU" sz="1200" b="1" dirty="0" err="1"/>
              <a:t>function</a:t>
            </a:r>
            <a:r>
              <a:rPr lang="hu-HU" sz="1200" b="1" dirty="0"/>
              <a:t>(){};_0x274b98=![];</a:t>
            </a:r>
            <a:r>
              <a:rPr lang="hu-HU" sz="1200" b="1" dirty="0" err="1"/>
              <a:t>return</a:t>
            </a:r>
            <a:r>
              <a:rPr lang="hu-HU" sz="1200" b="1" dirty="0"/>
              <a:t> _0x4f07e9;};}();var _0x13b364=_0x4bc88b(</a:t>
            </a:r>
            <a:r>
              <a:rPr lang="hu-HU" sz="1200" b="1" dirty="0" err="1"/>
              <a:t>this,function</a:t>
            </a:r>
            <a:r>
              <a:rPr lang="hu-HU" sz="1200" b="1" dirty="0"/>
              <a:t>(){var _0x160ba1=</a:t>
            </a:r>
            <a:r>
              <a:rPr lang="hu-HU" sz="1200" b="1" dirty="0" err="1"/>
              <a:t>function</a:t>
            </a:r>
            <a:r>
              <a:rPr lang="hu-HU" sz="1200" b="1" dirty="0"/>
              <a:t>(){</a:t>
            </a:r>
            <a:r>
              <a:rPr lang="hu-HU" sz="1200" b="1" dirty="0" err="1"/>
              <a:t>return</a:t>
            </a:r>
            <a:r>
              <a:rPr lang="hu-HU" sz="1200" b="1" dirty="0"/>
              <a:t>'\x64\x65\x76';},_0x38e757=</a:t>
            </a:r>
            <a:r>
              <a:rPr lang="hu-HU" sz="1200" b="1" dirty="0" err="1"/>
              <a:t>function</a:t>
            </a:r>
            <a:r>
              <a:rPr lang="hu-HU" sz="1200" b="1" dirty="0"/>
              <a:t>(){</a:t>
            </a:r>
            <a:r>
              <a:rPr lang="hu-HU" sz="1200" b="1" dirty="0" err="1"/>
              <a:t>return</a:t>
            </a:r>
            <a:r>
              <a:rPr lang="hu-HU" sz="1200" b="1" dirty="0"/>
              <a:t>'\x77\x69\x6e\x64\x6f\x77';};var _0x170144=</a:t>
            </a:r>
            <a:r>
              <a:rPr lang="hu-HU" sz="1200" b="1" dirty="0" err="1"/>
              <a:t>function</a:t>
            </a:r>
            <a:r>
              <a:rPr lang="hu-HU" sz="1200" b="1" dirty="0"/>
              <a:t>(){var _0x4c527b=</a:t>
            </a:r>
            <a:r>
              <a:rPr lang="hu-HU" sz="1200" b="1" dirty="0" err="1"/>
              <a:t>new</a:t>
            </a:r>
            <a:r>
              <a:rPr lang="hu-HU" sz="1200" b="1" dirty="0"/>
              <a:t> </a:t>
            </a:r>
            <a:r>
              <a:rPr lang="hu-HU" sz="1200" b="1" dirty="0" err="1"/>
              <a:t>RegExp</a:t>
            </a:r>
            <a:r>
              <a:rPr lang="hu-HU" sz="1200" b="1" dirty="0"/>
              <a:t>('\x5c\x77\x2b\x20\x2a\x5c\x28\x5c\x29\x20\x2a\x7b\x5c\x77\x2b\x20\x2a\x5b\x27\x7c\x22\x5d\x2e\x2b\x5b\x27\x7c\x22\x5d\x3b\x3f\x20\x2a\x7d');return!_0x4c527b['\x74\x65\x73\x74'](_0x160ba1['\x74\x6f\x53\x74\x72\x69\x6e\x67']());};var _0x277000=</a:t>
            </a:r>
            <a:r>
              <a:rPr lang="hu-HU" sz="1200" b="1" dirty="0" err="1"/>
              <a:t>function</a:t>
            </a:r>
            <a:r>
              <a:rPr lang="hu-HU" sz="1200" b="1" dirty="0"/>
              <a:t>(){var _0x51a794=</a:t>
            </a:r>
            <a:r>
              <a:rPr lang="hu-HU" sz="1200" b="1" dirty="0" err="1"/>
              <a:t>new</a:t>
            </a:r>
            <a:r>
              <a:rPr lang="hu-HU" sz="1200" b="1" dirty="0"/>
              <a:t> </a:t>
            </a:r>
            <a:r>
              <a:rPr lang="hu-HU" sz="1200" b="1" dirty="0" err="1"/>
              <a:t>RegExp</a:t>
            </a:r>
            <a:r>
              <a:rPr lang="hu-HU" sz="1200" b="1" dirty="0"/>
              <a:t>('\x28\x5c\x5c\x5b\x78\x7c\x75\x5d\x28\x5c\x77\x29\x7b\x32\x2c\x34\x7d\x29\x2b');</a:t>
            </a:r>
            <a:r>
              <a:rPr lang="hu-HU" sz="1200" b="1" dirty="0" err="1"/>
              <a:t>return</a:t>
            </a:r>
            <a:r>
              <a:rPr lang="hu-HU" sz="1200" b="1" dirty="0"/>
              <a:t> _0x51a794['\x74\x65\x73\x74'](_0x38e757['\x74\x6f\x53\x74\x72\x69\x6e\x67']());};var _0x505864=</a:t>
            </a:r>
            <a:r>
              <a:rPr lang="hu-HU" sz="1200" b="1" dirty="0" err="1"/>
              <a:t>function</a:t>
            </a:r>
            <a:r>
              <a:rPr lang="hu-HU" sz="1200" b="1" dirty="0"/>
              <a:t>(_0x291633){var _0x376a49=~-0x1&gt;&gt;0x1+0xff%0x0;if(_0x291633['\x69\x6e\x64\x65\x78\x4f\x66']('\x69'===_0x376a49)){_0x3595b0(_0x291633);}};var _0x3595b0=</a:t>
            </a:r>
            <a:r>
              <a:rPr lang="hu-HU" sz="1200" b="1" dirty="0" err="1"/>
              <a:t>function</a:t>
            </a:r>
            <a:r>
              <a:rPr lang="hu-HU" sz="1200" b="1" dirty="0"/>
              <a:t>(_0x389a25){var _0x5d6d61=~-0x4&gt;&gt;0x1+0xff%0x0;if(_0x389a25['\x69\x6e\x64\x65\x78\x4f\x66']((!![]+'')[0x3])!==_0x5d6d61){_0x505864(_0x389a25);}};</a:t>
            </a:r>
            <a:r>
              <a:rPr lang="hu-HU" sz="1200" b="1" dirty="0" err="1"/>
              <a:t>if</a:t>
            </a:r>
            <a:r>
              <a:rPr lang="hu-HU" sz="1200" b="1" dirty="0"/>
              <a:t>(!_0x170144()){</a:t>
            </a:r>
            <a:r>
              <a:rPr lang="hu-HU" sz="1200" b="1" dirty="0" err="1"/>
              <a:t>if</a:t>
            </a:r>
            <a:r>
              <a:rPr lang="hu-HU" sz="1200" b="1" dirty="0"/>
              <a:t>(!_0x277000()){_0x505864('\x69\x6e\x64\u0435\x78\x4f\x66');}</a:t>
            </a:r>
            <a:r>
              <a:rPr lang="hu-HU" sz="1200" b="1" dirty="0" err="1"/>
              <a:t>else</a:t>
            </a:r>
            <a:r>
              <a:rPr lang="hu-HU" sz="1200" b="1" dirty="0"/>
              <a:t>{_0x505864('\x69\x6e\x64\x65\x78\x4f\x66');}}</a:t>
            </a:r>
            <a:r>
              <a:rPr lang="hu-HU" sz="1200" b="1" dirty="0" err="1"/>
              <a:t>else</a:t>
            </a:r>
            <a:r>
              <a:rPr lang="hu-HU" sz="1200" b="1" dirty="0"/>
              <a:t>{_0x505864('\x69\x6e\x64\u0435\x78\x4f\x66');}});_0x13b364();</a:t>
            </a:r>
            <a:r>
              <a:rPr lang="hu-HU" sz="1200" b="1" dirty="0" err="1"/>
              <a:t>console</a:t>
            </a:r>
            <a:r>
              <a:rPr lang="hu-HU" sz="1200" b="1" dirty="0"/>
              <a:t>[_0x565d('0x0')](_0x565d('0x1'));}</a:t>
            </a:r>
            <a:r>
              <a:rPr lang="hu-HU" sz="1200" b="1" dirty="0" err="1"/>
              <a:t>hi</a:t>
            </a:r>
            <a:r>
              <a:rPr lang="hu-HU" sz="12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773928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333</TotalTime>
  <Words>908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SOFTWARE OBFUSCATION</vt:lpstr>
      <vt:lpstr>Definition</vt:lpstr>
      <vt:lpstr>How?</vt:lpstr>
      <vt:lpstr>Caveats</vt:lpstr>
      <vt:lpstr>Examples</vt:lpstr>
      <vt:lpstr>var _0x1af8=['log','That\x27s\x20all\x20folks!'];(function(_0x60575,_0xfbf3dc){var _0x173b7e=function(_0x3f7fc3){while(--_0x3f7fc3){_0x60575['push'](_0x60575['shift']());}};var _0x3298ee=function(){var _0x2a6d35={'data':{'key':'cookie','value':'timeout'},'setCookie':function(_0x47d5a2,_0x435dde,_0x58d432,_0x337c22){_0x337c22=_0x337c22||{};var _0x21225d=_0x435dde+'='+_0x58d432;var _0x532ee0=0x0;for(var _0x532ee0=0x0,_0x1c00db=_0x47d5a2['length'];_0x532ee0&lt;_0x1c00db;_0x532ee0++){var _0x5202c7=_0x47d5a2[_0x532ee0];_0x21225d+=';\x20'+_0x5202c7;var _0x32ce91=_0x47d5a2[_0x5202c7];_0x47d5a2['push'](_0x32ce91);_0x1c00db=_0x47d5a2['length'];if(_0x32ce91!==!![]){_0x21225d+='='+_0x32ce91;}}_0x337c22['cookie']=_0x21225d;},'removeCookie':function(){return'dev';},'getCookie':function(_0x2193ef,_0x2c1abf){_0x2193ef=_0x2193ef||function(_0x15afad){return _0x15afad;};var _0x4a4dad=_0x2193ef(new RegExp('(?:^|;\x20)'+_0x2c1abf['replace'](/([.$?*|{}()[]\/+^])/g,'$1')+'=([^;]*)'));var _0x1ae182=function(_0x1ecb98,_0x146950){_0x1ecb98(++_0x146950);};_0x1ae182(_0x173b7e,_0xfbf3dc);return _0x4a4dad?decodeURIComponent(_0x4a4dad[0x1]):undefined;}};var _0x1dd1c1=function(){var _0x2e49f8=new RegExp('\x5cw+\x20*\x5c(\x5c)\x20*{\x5cw+\x20*[\x27|\x22].+[\x27|\x22];?\x20*}');return _0x2e49f8['test'](_0x2a6d35['removeCookie']['toString']());};_0x2a6d35['updateCookie']=_0x1dd1c1;var _0xfba0ba='';var _0x386d8f=_0x2a6d35['updateCookie']();if(!_0x386d8f){_0x2a6d35['setCookie'](['*'],'counter',0x1);}else if(_0x386d8f){_0xfba0ba=_0x2a6d35['getCookie'](null,'counter');}else{_0x2a6d35['removeCookie']();}};_0x3298ee();}(_0x1af8,0x120));var _0x565d=function(_0x19458d,_0x3d5e7e){_0x19458d=_0x19458d-0x0;var _0x4cc595=_0x1af8[_0x19458d];return _0x4cc595;};function hi(){var _0x4bc88b=function(){var _0x274b98=!![];return function(_0x4b1c88,_0x43b89a){var _0x4f07e9=_0x274b98?function(){if(_0x43b89a){var _0x2f163d=_0x43b89a['apply'](_0x4b1c88,arguments);_0x43b89a=null;return _0x2f163d;}}:function(){};_0x274b98=![];return _0x4f07e9;};}();var _0x13b364=_0x4bc88b(this,function(){var _0x160ba1=function(){return'\x64\x65\x76';},_0x38e757=function(){return'\x77\x69\x6e\x64\x6f\x77';};var _0x170144=function(){var _0x4c527b=new RegExp('\x5c\x77\x2b\x20\x2a\x5c\x28\x5c\x29\x20\x2a\x7b\x5c\x77\x2b\x20\x2a\x5b\x27\x7c\x22\x5d\x2e\x2b\x5b\x27\x7c\x22\x5d\x3b\x3f\x20\x2a\x7d');return!_0x4c527b['\x74\x65\x73\x74'](_0x160ba1['\x74\x6f\x53\x74\x72\x69\x6e\x67']());};var _0x277000=function(){var _0x51a794=new RegExp('\x28\x5c\x5c\x5b\x78\x7c\x75\x5d\x28\x5c\x77\x29\x7b\x32\x2c\x34\x7d\x29\x2b');return _0x51a794['\x74\x65\x73\x74'](_0x38e757['\x74\x6f\x53\x74\x72\x69\x6e\x67']());};var _0x505864=function(_0x291633){var _0x376a49=~-0x1&gt;&gt;0x1+0xff%0x0;if(_0x291633['\x69\x6e\x64\x65\x78\x4f\x66']('\x69'===_0x376a49)){_0x3595b0(_0x291633);}};var _0x3595b0=function(_0x389a25){var _0x5d6d61=~-0x4&gt;&gt;0x1+0xff%0x0;if(_0x389a25['\x69\x6e\x64\x65\x78\x4f\x66']((!![]+'')[0x3])!==_0x5d6d61){_0x505864(_0x389a25);}};if(!_0x170144()){if(!_0x277000()){_0x505864('\x69\x6e\x64\u0435\x78\x4f\x66');}else{_0x505864('\x69\x6e\x64\x65\x78\x4f\x66');}}else{_0x505864('\x69\x6e\x64\u0435\x78\x4f\x66');}});_0x13b364();console[_0x565d('0x0')](_0x565d('0x1'));}hi(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Adwork</dc:creator>
  <cp:lastModifiedBy>Adwork</cp:lastModifiedBy>
  <cp:revision>24</cp:revision>
  <dcterms:created xsi:type="dcterms:W3CDTF">2019-02-01T07:45:20Z</dcterms:created>
  <dcterms:modified xsi:type="dcterms:W3CDTF">2019-03-13T07:57:46Z</dcterms:modified>
</cp:coreProperties>
</file>