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906C-B064-4EBA-B579-27669CB28284}" type="datetimeFigureOut">
              <a:rPr lang="hu-HU" smtClean="0"/>
              <a:t>2019. 02. 07.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BBE040-9405-4E28-8FB1-7061AA7397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819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906C-B064-4EBA-B579-27669CB28284}" type="datetimeFigureOut">
              <a:rPr lang="hu-HU" smtClean="0"/>
              <a:t>2019. 02. 07.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BBE040-9405-4E28-8FB1-7061AA7397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594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906C-B064-4EBA-B579-27669CB28284}" type="datetimeFigureOut">
              <a:rPr lang="hu-HU" smtClean="0"/>
              <a:t>2019. 02. 07.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BBE040-9405-4E28-8FB1-7061AA7397FD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435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906C-B064-4EBA-B579-27669CB28284}" type="datetimeFigureOut">
              <a:rPr lang="hu-HU" smtClean="0"/>
              <a:t>2019. 02. 07.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BE040-9405-4E28-8FB1-7061AA7397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059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906C-B064-4EBA-B579-27669CB28284}" type="datetimeFigureOut">
              <a:rPr lang="hu-HU" smtClean="0"/>
              <a:t>2019. 02. 07.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BE040-9405-4E28-8FB1-7061AA7397FD}" type="slidenum">
              <a:rPr lang="hu-HU" smtClean="0"/>
              <a:t>‹#›</a:t>
            </a:fld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8111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906C-B064-4EBA-B579-27669CB28284}" type="datetimeFigureOut">
              <a:rPr lang="hu-HU" smtClean="0"/>
              <a:t>2019. 02. 07.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BE040-9405-4E28-8FB1-7061AA7397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08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906C-B064-4EBA-B579-27669CB28284}" type="datetimeFigureOut">
              <a:rPr lang="hu-HU" smtClean="0"/>
              <a:t>2019. 02. 07.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E040-9405-4E28-8FB1-7061AA7397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4037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906C-B064-4EBA-B579-27669CB28284}" type="datetimeFigureOut">
              <a:rPr lang="hu-HU" smtClean="0"/>
              <a:t>2019. 02. 07.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E040-9405-4E28-8FB1-7061AA7397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36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906C-B064-4EBA-B579-27669CB28284}" type="datetimeFigureOut">
              <a:rPr lang="hu-HU" smtClean="0"/>
              <a:t>2019. 02. 07.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E040-9405-4E28-8FB1-7061AA7397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53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906C-B064-4EBA-B579-27669CB28284}" type="datetimeFigureOut">
              <a:rPr lang="hu-HU" smtClean="0"/>
              <a:t>2019. 02. 07.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BBE040-9405-4E28-8FB1-7061AA7397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21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906C-B064-4EBA-B579-27669CB28284}" type="datetimeFigureOut">
              <a:rPr lang="hu-HU" smtClean="0"/>
              <a:t>2019. 02. 07.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BBE040-9405-4E28-8FB1-7061AA7397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59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906C-B064-4EBA-B579-27669CB28284}" type="datetimeFigureOut">
              <a:rPr lang="hu-HU" smtClean="0"/>
              <a:t>2019. 02. 07.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BBE040-9405-4E28-8FB1-7061AA7397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244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906C-B064-4EBA-B579-27669CB28284}" type="datetimeFigureOut">
              <a:rPr lang="hu-HU" smtClean="0"/>
              <a:t>2019. 02. 07.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E040-9405-4E28-8FB1-7061AA7397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006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906C-B064-4EBA-B579-27669CB28284}" type="datetimeFigureOut">
              <a:rPr lang="hu-HU" smtClean="0"/>
              <a:t>2019. 02. 07.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E040-9405-4E28-8FB1-7061AA7397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195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906C-B064-4EBA-B579-27669CB28284}" type="datetimeFigureOut">
              <a:rPr lang="hu-HU" smtClean="0"/>
              <a:t>2019. 02. 07.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E040-9405-4E28-8FB1-7061AA7397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246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906C-B064-4EBA-B579-27669CB28284}" type="datetimeFigureOut">
              <a:rPr lang="hu-HU" smtClean="0"/>
              <a:t>2019. 02. 07.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BBE040-9405-4E28-8FB1-7061AA7397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89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7906C-B064-4EBA-B579-27669CB28284}" type="datetimeFigureOut">
              <a:rPr lang="hu-HU" smtClean="0"/>
              <a:t>2019. 02. 07.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BBE040-9405-4E28-8FB1-7061AA7397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34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3645-E293-40CA-8FEC-160399DD2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2128" y="2889069"/>
            <a:ext cx="8915399" cy="2262781"/>
          </a:xfrm>
        </p:spPr>
        <p:txBody>
          <a:bodyPr/>
          <a:lstStyle/>
          <a:p>
            <a:r>
              <a:rPr lang="hu-HU" b="1" dirty="0"/>
              <a:t>Design </a:t>
            </a:r>
            <a:r>
              <a:rPr lang="hu-HU" b="1" dirty="0" err="1"/>
              <a:t>patterns</a:t>
            </a:r>
            <a:endParaRPr lang="hu-HU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7EE79-C455-44C5-84E2-F46282A05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endParaRPr lang="hu-H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endParaRPr lang="hu-HU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hu-H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Adam Bene</a:t>
            </a:r>
          </a:p>
        </p:txBody>
      </p:sp>
    </p:spTree>
    <p:extLst>
      <p:ext uri="{BB962C8B-B14F-4D97-AF65-F5344CB8AC3E}">
        <p14:creationId xmlns:p14="http://schemas.microsoft.com/office/powerpoint/2010/main" val="124926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72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FEC6125-C73C-492A-8B1D-85EDFD46C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9872" cy="6858000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67698C17-77FC-434A-AB7B-5E457837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94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0BB1-72B8-4961-B04C-0ADDB0F9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3" y="1393371"/>
            <a:ext cx="4313864" cy="3777622"/>
          </a:xfrm>
        </p:spPr>
        <p:txBody>
          <a:bodyPr/>
          <a:lstStyle/>
          <a:p>
            <a:r>
              <a:rPr lang="en-US" dirty="0"/>
              <a:t>+ abstraction layer</a:t>
            </a:r>
          </a:p>
          <a:p>
            <a:r>
              <a:rPr lang="en-US" dirty="0"/>
              <a:t>Collection of best practices</a:t>
            </a:r>
            <a:endParaRPr lang="hu-HU" dirty="0"/>
          </a:p>
          <a:p>
            <a:r>
              <a:rPr lang="hu-HU" dirty="0" err="1"/>
              <a:t>For</a:t>
            </a:r>
            <a:r>
              <a:rPr lang="hu-HU" dirty="0"/>
              <a:t> OO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only</a:t>
            </a:r>
            <a:endParaRPr lang="hu-HU" dirty="0"/>
          </a:p>
          <a:p>
            <a:endParaRPr lang="en-US" dirty="0"/>
          </a:p>
          <a:p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75499-41AA-4CA4-8193-7EEA44EAE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3080378"/>
            <a:ext cx="4313864" cy="3777622"/>
          </a:xfrm>
        </p:spPr>
        <p:txBody>
          <a:bodyPr/>
          <a:lstStyle/>
          <a:p>
            <a:r>
              <a:rPr lang="hu-HU" dirty="0" err="1"/>
              <a:t>Countermeasure</a:t>
            </a:r>
            <a:r>
              <a:rPr lang="hu-HU" dirty="0"/>
              <a:t> </a:t>
            </a:r>
            <a:r>
              <a:rPr lang="hu-HU" dirty="0" err="1"/>
              <a:t>against</a:t>
            </a:r>
            <a:r>
              <a:rPr lang="hu-HU" dirty="0"/>
              <a:t> </a:t>
            </a:r>
            <a:r>
              <a:rPr lang="hu-HU" dirty="0" err="1"/>
              <a:t>subtle</a:t>
            </a:r>
            <a:r>
              <a:rPr lang="hu-HU" dirty="0"/>
              <a:t> </a:t>
            </a:r>
            <a:r>
              <a:rPr lang="hu-HU" dirty="0" err="1"/>
              <a:t>issues</a:t>
            </a:r>
            <a:endParaRPr lang="hu-HU" dirty="0"/>
          </a:p>
          <a:p>
            <a:r>
              <a:rPr lang="hu-HU" dirty="0"/>
              <a:t>Uniform </a:t>
            </a:r>
            <a:r>
              <a:rPr lang="hu-HU" dirty="0" err="1"/>
              <a:t>approach</a:t>
            </a:r>
            <a:endParaRPr lang="hu-H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375E8C-A5AA-4089-B793-C0BF5F15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4310152" cy="1280890"/>
          </a:xfrm>
        </p:spPr>
        <p:txBody>
          <a:bodyPr/>
          <a:lstStyle/>
          <a:p>
            <a:r>
              <a:rPr lang="hu-HU" dirty="0" err="1"/>
              <a:t>Definition</a:t>
            </a:r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70BBF-9C51-4315-B194-24E2A418974C}"/>
              </a:ext>
            </a:extLst>
          </p:cNvPr>
          <p:cNvSpPr txBox="1"/>
          <p:nvPr/>
        </p:nvSpPr>
        <p:spPr>
          <a:xfrm>
            <a:off x="7157179" y="2235196"/>
            <a:ext cx="4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err="1"/>
              <a:t>Usage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06854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A1F0C9-D46F-49FE-BC19-ABE565A32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61" y="0"/>
            <a:ext cx="8679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9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D293BA-CFCC-41C9-9234-74EF479F7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11" y="0"/>
            <a:ext cx="10245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FA9A-2C3D-47BA-85AB-3C8BAED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137" y="624110"/>
            <a:ext cx="9536475" cy="743136"/>
          </a:xfrm>
        </p:spPr>
        <p:txBody>
          <a:bodyPr/>
          <a:lstStyle/>
          <a:p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singleton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8ACF-F732-4A58-9CDD-1017653E7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137" y="1550126"/>
            <a:ext cx="9536475" cy="43610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2800" dirty="0" err="1"/>
              <a:t>One</a:t>
            </a:r>
            <a:r>
              <a:rPr lang="hu-HU" sz="2800" dirty="0"/>
              <a:t> </a:t>
            </a:r>
            <a:r>
              <a:rPr lang="hu-HU" sz="2800" dirty="0" err="1"/>
              <a:t>class</a:t>
            </a:r>
            <a:r>
              <a:rPr lang="hu-HU" sz="2800" dirty="0"/>
              <a:t> – </a:t>
            </a:r>
            <a:r>
              <a:rPr lang="hu-HU" sz="2800" dirty="0" err="1"/>
              <a:t>one</a:t>
            </a:r>
            <a:r>
              <a:rPr lang="hu-HU" sz="2800" dirty="0"/>
              <a:t> </a:t>
            </a:r>
            <a:r>
              <a:rPr lang="hu-HU" sz="2800" dirty="0" err="1"/>
              <a:t>instance</a:t>
            </a:r>
            <a:endParaRPr lang="hu-HU" sz="2800" dirty="0"/>
          </a:p>
          <a:p>
            <a:pPr>
              <a:lnSpc>
                <a:spcPct val="150000"/>
              </a:lnSpc>
            </a:pPr>
            <a:r>
              <a:rPr lang="hu-HU" sz="2800" dirty="0" err="1"/>
              <a:t>Solves</a:t>
            </a:r>
            <a:r>
              <a:rPr lang="hu-HU" sz="2800" dirty="0"/>
              <a:t> </a:t>
            </a:r>
            <a:r>
              <a:rPr lang="hu-HU" sz="2800" dirty="0" err="1"/>
              <a:t>problems</a:t>
            </a:r>
            <a:r>
              <a:rPr lang="hu-HU" sz="2800" dirty="0"/>
              <a:t>:</a:t>
            </a:r>
            <a:br>
              <a:rPr lang="hu-HU" sz="2800" dirty="0"/>
            </a:br>
            <a:r>
              <a:rPr lang="hu-HU" sz="2800" dirty="0"/>
              <a:t>-</a:t>
            </a:r>
            <a:r>
              <a:rPr lang="hu-HU" sz="2800" dirty="0" err="1"/>
              <a:t>Unwanted</a:t>
            </a:r>
            <a:r>
              <a:rPr lang="hu-HU" sz="2800" dirty="0"/>
              <a:t> </a:t>
            </a:r>
            <a:r>
              <a:rPr lang="hu-HU" sz="2800" dirty="0" err="1"/>
              <a:t>access</a:t>
            </a:r>
            <a:r>
              <a:rPr lang="hu-HU" sz="2800" dirty="0"/>
              <a:t> </a:t>
            </a:r>
            <a:r>
              <a:rPr lang="hu-HU" sz="2800" dirty="0" err="1"/>
              <a:t>to</a:t>
            </a:r>
            <a:r>
              <a:rPr lang="hu-HU" sz="2800" dirty="0"/>
              <a:t> </a:t>
            </a:r>
            <a:r>
              <a:rPr lang="hu-HU" sz="2800" dirty="0" err="1"/>
              <a:t>shared</a:t>
            </a:r>
            <a:r>
              <a:rPr lang="hu-HU" sz="2800" dirty="0"/>
              <a:t> </a:t>
            </a:r>
            <a:r>
              <a:rPr lang="hu-HU" sz="2800" dirty="0" err="1"/>
              <a:t>resources</a:t>
            </a:r>
            <a:br>
              <a:rPr lang="hu-HU" sz="2800" dirty="0"/>
            </a:br>
            <a:r>
              <a:rPr lang="hu-HU" sz="2800" dirty="0"/>
              <a:t>-</a:t>
            </a:r>
            <a:r>
              <a:rPr lang="hu-HU" sz="2800" dirty="0" err="1"/>
              <a:t>Difficult</a:t>
            </a:r>
            <a:r>
              <a:rPr lang="hu-HU" sz="2800" dirty="0"/>
              <a:t> </a:t>
            </a:r>
            <a:r>
              <a:rPr lang="hu-HU" sz="2800" dirty="0" err="1"/>
              <a:t>access</a:t>
            </a:r>
            <a:r>
              <a:rPr lang="hu-HU" sz="2800" dirty="0"/>
              <a:t> </a:t>
            </a:r>
            <a:r>
              <a:rPr lang="hu-HU" sz="2800" dirty="0" err="1"/>
              <a:t>to</a:t>
            </a:r>
            <a:r>
              <a:rPr lang="hu-HU" sz="2800" dirty="0"/>
              <a:t> </a:t>
            </a:r>
            <a:r>
              <a:rPr lang="hu-HU" sz="2800" dirty="0" err="1"/>
              <a:t>object</a:t>
            </a:r>
            <a:br>
              <a:rPr lang="hu-HU" sz="2800" dirty="0"/>
            </a:br>
            <a:r>
              <a:rPr lang="hu-HU" sz="2800" dirty="0"/>
              <a:t>-</a:t>
            </a:r>
            <a:r>
              <a:rPr lang="hu-HU" sz="2800" dirty="0" err="1"/>
              <a:t>Unwanted</a:t>
            </a:r>
            <a:r>
              <a:rPr lang="hu-HU" sz="2800" dirty="0"/>
              <a:t> </a:t>
            </a:r>
            <a:r>
              <a:rPr lang="hu-HU" sz="2800" dirty="0" err="1"/>
              <a:t>overwriting</a:t>
            </a:r>
            <a:r>
              <a:rPr lang="hu-HU" sz="2800" dirty="0"/>
              <a:t> of </a:t>
            </a:r>
            <a:r>
              <a:rPr lang="hu-HU" sz="2800" dirty="0" err="1"/>
              <a:t>object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0795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994886-E9C3-48CB-9098-32F92BB8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6" y="308881"/>
            <a:ext cx="5593457" cy="38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0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268A60-519C-42F7-B573-3BB51B251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14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4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591A-4B1C-4370-A332-3C0545D3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 err="1"/>
              <a:t>Criticism</a:t>
            </a:r>
            <a:r>
              <a:rPr lang="hu-HU" sz="4400" dirty="0"/>
              <a:t> of design </a:t>
            </a:r>
            <a:r>
              <a:rPr lang="hu-HU" sz="4400" dirty="0" err="1"/>
              <a:t>patterns</a:t>
            </a:r>
            <a:endParaRPr lang="hu-H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AEEC9-B624-4C29-8FB5-C59BA08F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u-HU" sz="2800" dirty="0" err="1"/>
              <a:t>Undue</a:t>
            </a:r>
            <a:r>
              <a:rPr lang="hu-HU" sz="2800" dirty="0"/>
              <a:t> </a:t>
            </a:r>
            <a:r>
              <a:rPr lang="hu-HU" sz="2800" dirty="0" err="1"/>
              <a:t>usage</a:t>
            </a:r>
            <a:r>
              <a:rPr lang="hu-HU" sz="2800" dirty="0"/>
              <a:t> -&gt; </a:t>
            </a:r>
            <a:r>
              <a:rPr lang="hu-HU" sz="2800" dirty="0" err="1"/>
              <a:t>too</a:t>
            </a:r>
            <a:r>
              <a:rPr lang="hu-HU" sz="2800" dirty="0"/>
              <a:t> </a:t>
            </a:r>
            <a:r>
              <a:rPr lang="hu-HU" sz="2800" dirty="0" err="1"/>
              <a:t>much</a:t>
            </a:r>
            <a:r>
              <a:rPr lang="hu-HU" sz="2800" dirty="0"/>
              <a:t> </a:t>
            </a:r>
            <a:r>
              <a:rPr lang="hu-HU" sz="2800" dirty="0" err="1"/>
              <a:t>complexity</a:t>
            </a:r>
            <a:endParaRPr lang="hu-HU" sz="2800" dirty="0"/>
          </a:p>
          <a:p>
            <a:pPr>
              <a:lnSpc>
                <a:spcPct val="200000"/>
              </a:lnSpc>
            </a:pPr>
            <a:r>
              <a:rPr lang="hu-HU" sz="2800" dirty="0" err="1"/>
              <a:t>Crutches</a:t>
            </a:r>
            <a:r>
              <a:rPr lang="hu-HU" sz="2800" dirty="0"/>
              <a:t> </a:t>
            </a:r>
            <a:r>
              <a:rPr lang="hu-HU" sz="2800" dirty="0" err="1"/>
              <a:t>for</a:t>
            </a:r>
            <a:r>
              <a:rPr lang="hu-HU" sz="2800" dirty="0"/>
              <a:t> </a:t>
            </a:r>
            <a:r>
              <a:rPr lang="hu-HU" sz="2800" dirty="0" err="1"/>
              <a:t>weak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>
              <a:lnSpc>
                <a:spcPct val="200000"/>
              </a:lnSpc>
            </a:pPr>
            <a:r>
              <a:rPr lang="hu-HU" sz="2800" dirty="0"/>
              <a:t>Extra </a:t>
            </a:r>
            <a:r>
              <a:rPr lang="hu-HU" sz="2800" dirty="0" err="1"/>
              <a:t>work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5916190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49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Design patterns</vt:lpstr>
      <vt:lpstr>PowerPoint Presentation</vt:lpstr>
      <vt:lpstr>Definition</vt:lpstr>
      <vt:lpstr>PowerPoint Presentation</vt:lpstr>
      <vt:lpstr>PowerPoint Presentation</vt:lpstr>
      <vt:lpstr>Our singleton</vt:lpstr>
      <vt:lpstr>PowerPoint Presentation</vt:lpstr>
      <vt:lpstr>PowerPoint Presentation</vt:lpstr>
      <vt:lpstr>Criticism of design patterns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Adwork</dc:creator>
  <cp:lastModifiedBy>Adwork</cp:lastModifiedBy>
  <cp:revision>8</cp:revision>
  <dcterms:created xsi:type="dcterms:W3CDTF">2019-02-06T19:30:45Z</dcterms:created>
  <dcterms:modified xsi:type="dcterms:W3CDTF">2019-02-07T09:48:54Z</dcterms:modified>
</cp:coreProperties>
</file>