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a9b7ea6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a9b7ea6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a9b7ea6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a9b7ea6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a9b7ea6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a9b7ea6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9b7ea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a9b7ea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a9b7ea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1a9b7ea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a9b7ea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a9b7ea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Devops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425725" y="3490750"/>
            <a:ext cx="28032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Megalotis Devops team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7738" y="221575"/>
            <a:ext cx="750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DevOps?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75" y="885775"/>
            <a:ext cx="8737626" cy="40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50" y="90688"/>
            <a:ext cx="7171274" cy="49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339575" y="340350"/>
            <a:ext cx="84654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What kind of problems does a DevOps specialist solve?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75" y="888178"/>
            <a:ext cx="8465400" cy="3950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need to know, what you skills you should have?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Patience: things WILL go wrong, troubleshooting is hard, documentation is sometimes hard to find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Diligence - you will have to write loooong documentations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Understand Linux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Understand how the internet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Beefy computer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675" y="0"/>
            <a:ext cx="62926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