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5" r:id="rId2"/>
    <p:sldMasterId id="2147483797" r:id="rId3"/>
  </p:sldMasterIdLst>
  <p:sldIdLst>
    <p:sldId id="256" r:id="rId4"/>
    <p:sldId id="257" r:id="rId5"/>
    <p:sldId id="258" r:id="rId6"/>
    <p:sldId id="259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022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06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973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3234E8C-55AA-4076-A4A6-9EFFA96422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9" y="5867400"/>
            <a:ext cx="1536325" cy="1018120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2C7CCEB4-FC0B-4EEE-95F0-0DF92CA7156E}"/>
              </a:ext>
            </a:extLst>
          </p:cNvPr>
          <p:cNvCxnSpPr>
            <a:cxnSpLocks/>
          </p:cNvCxnSpPr>
          <p:nvPr userDrawn="1"/>
        </p:nvCxnSpPr>
        <p:spPr>
          <a:xfrm>
            <a:off x="659567" y="1514007"/>
            <a:ext cx="6160958" cy="0"/>
          </a:xfrm>
          <a:prstGeom prst="line">
            <a:avLst/>
          </a:prstGeom>
          <a:ln w="76200">
            <a:solidFill>
              <a:srgbClr val="32323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7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049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94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661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482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8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18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263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384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172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14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395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3234E8C-55AA-4076-A4A6-9EFFA96422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9" y="5867400"/>
            <a:ext cx="1536325" cy="1018120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2C7CCEB4-FC0B-4EEE-95F0-0DF92CA7156E}"/>
              </a:ext>
            </a:extLst>
          </p:cNvPr>
          <p:cNvCxnSpPr>
            <a:cxnSpLocks/>
          </p:cNvCxnSpPr>
          <p:nvPr userDrawn="1"/>
        </p:nvCxnSpPr>
        <p:spPr>
          <a:xfrm>
            <a:off x="659567" y="1514007"/>
            <a:ext cx="61609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65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2351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085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1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348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700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29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019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5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1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6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64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3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8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6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6B0E91-6E28-44FD-9E49-E301D5C8B789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1BF0C4-54B8-40A7-9BD0-D00A35D105A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3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6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CA9E7-60D5-4E1D-B96C-46C192639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WEEK 3 DEMO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1A4894-6E73-4E26-8EDB-850663C4C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Ági Rónay</a:t>
            </a:r>
          </a:p>
        </p:txBody>
      </p:sp>
    </p:spTree>
    <p:extLst>
      <p:ext uri="{BB962C8B-B14F-4D97-AF65-F5344CB8AC3E}">
        <p14:creationId xmlns:p14="http://schemas.microsoft.com/office/powerpoint/2010/main" val="30501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B53EF-C5C7-44A6-BFF3-262F37C8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Let’s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see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F6EC9D-7118-41BF-B54B-6A26E0A4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hu-HU" dirty="0" err="1">
                <a:solidFill>
                  <a:schemeClr val="tx1"/>
                </a:solidFill>
              </a:rPr>
              <a:t>Previous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 week</a:t>
            </a:r>
            <a:r>
              <a:rPr lang="hu-HU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hu-HU" dirty="0">
                <a:solidFill>
                  <a:schemeClr val="tx1"/>
                </a:solidFill>
              </a:rPr>
              <a:t>New </a:t>
            </a:r>
            <a:r>
              <a:rPr lang="hu-HU" dirty="0" err="1">
                <a:solidFill>
                  <a:schemeClr val="tx1"/>
                </a:solidFill>
              </a:rPr>
              <a:t>things</a:t>
            </a:r>
            <a:endParaRPr lang="hu-HU" dirty="0">
              <a:solidFill>
                <a:schemeClr val="tx1"/>
              </a:solidFill>
            </a:endParaRPr>
          </a:p>
          <a:p>
            <a:pPr fontAlgn="base"/>
            <a:r>
              <a:rPr lang="hu-HU" dirty="0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xample</a:t>
            </a:r>
            <a:endParaRPr lang="hu-HU" dirty="0">
              <a:solidFill>
                <a:schemeClr val="tx1"/>
              </a:solidFill>
            </a:endParaRPr>
          </a:p>
          <a:p>
            <a:pPr fontAlgn="base"/>
            <a:r>
              <a:rPr lang="hu-HU" dirty="0" err="1">
                <a:solidFill>
                  <a:schemeClr val="tx1"/>
                </a:solidFill>
              </a:rPr>
              <a:t>Struggles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BA4F38-C8F6-4DF7-98D8-B9590246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>
                <a:solidFill>
                  <a:schemeClr val="tx1"/>
                </a:solidFill>
              </a:rPr>
              <a:t>Previous</a:t>
            </a:r>
            <a:r>
              <a:rPr lang="hu-HU" sz="4800" dirty="0">
                <a:solidFill>
                  <a:schemeClr val="tx1"/>
                </a:solidFill>
              </a:rPr>
              <a:t> 2 </a:t>
            </a:r>
            <a:r>
              <a:rPr lang="hu-HU" sz="4800" dirty="0" err="1">
                <a:solidFill>
                  <a:schemeClr val="tx1"/>
                </a:solidFill>
              </a:rPr>
              <a:t>weeks</a:t>
            </a:r>
            <a:endParaRPr lang="hu-HU" sz="4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KÃ©ptalÃ¡lat a kÃ¶vetkezÅre: ârollercoaster gifâ">
            <a:extLst>
              <a:ext uri="{FF2B5EF4-FFF2-40B4-BE49-F238E27FC236}">
                <a16:creationId xmlns:a16="http://schemas.microsoft.com/office/drawing/2014/main" id="{78C217F1-6BD4-4E1F-9752-65AAD08DF6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78" y="2430042"/>
            <a:ext cx="3456444" cy="24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A943C7F-60D7-44C6-A4BF-7DDB38CBAAC9}"/>
              </a:ext>
            </a:extLst>
          </p:cNvPr>
          <p:cNvSpPr txBox="1"/>
          <p:nvPr/>
        </p:nvSpPr>
        <p:spPr>
          <a:xfrm>
            <a:off x="1222769" y="3851616"/>
            <a:ext cx="7869836" cy="435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D96B219B-7359-4AD4-AA14-FD2C91CC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71700"/>
            <a:ext cx="9603275" cy="3450613"/>
          </a:xfrm>
        </p:spPr>
        <p:txBody>
          <a:bodyPr>
            <a:normAutofit/>
          </a:bodyPr>
          <a:lstStyle/>
          <a:p>
            <a:r>
              <a:rPr lang="hu-HU" sz="3200" dirty="0">
                <a:solidFill>
                  <a:schemeClr val="tx1"/>
                </a:solidFill>
              </a:rPr>
              <a:t>(</a:t>
            </a:r>
            <a:r>
              <a:rPr lang="hu-HU" sz="3200" dirty="0" err="1">
                <a:solidFill>
                  <a:schemeClr val="tx1"/>
                </a:solidFill>
              </a:rPr>
              <a:t>Waking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  <a:r>
              <a:rPr lang="hu-HU" sz="3200" dirty="0" err="1">
                <a:solidFill>
                  <a:schemeClr val="tx1"/>
                </a:solidFill>
              </a:rPr>
              <a:t>up</a:t>
            </a:r>
            <a:r>
              <a:rPr lang="hu-HU" sz="3200" dirty="0">
                <a:solidFill>
                  <a:schemeClr val="tx1"/>
                </a:solidFill>
              </a:rPr>
              <a:t> 5 </a:t>
            </a:r>
            <a:r>
              <a:rPr lang="hu-HU" sz="3200" dirty="0" err="1">
                <a:solidFill>
                  <a:schemeClr val="tx1"/>
                </a:solidFill>
              </a:rPr>
              <a:t>times</a:t>
            </a:r>
            <a:r>
              <a:rPr lang="hu-HU" sz="3200" dirty="0">
                <a:solidFill>
                  <a:schemeClr val="tx1"/>
                </a:solidFill>
              </a:rPr>
              <a:t> a </a:t>
            </a:r>
            <a:r>
              <a:rPr lang="hu-HU" sz="3200" dirty="0" err="1">
                <a:solidFill>
                  <a:schemeClr val="tx1"/>
                </a:solidFill>
              </a:rPr>
              <a:t>week</a:t>
            </a:r>
            <a:r>
              <a:rPr lang="hu-HU" sz="3200" dirty="0">
                <a:solidFill>
                  <a:schemeClr val="tx1"/>
                </a:solidFill>
              </a:rPr>
              <a:t>)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hu-HU" sz="3200" dirty="0">
              <a:solidFill>
                <a:schemeClr val="tx1"/>
              </a:solidFill>
            </a:endParaRPr>
          </a:p>
          <a:p>
            <a:r>
              <a:rPr lang="hu-HU" sz="3200" dirty="0">
                <a:solidFill>
                  <a:schemeClr val="tx1"/>
                </a:solidFill>
              </a:rPr>
              <a:t>{ }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hu-HU" sz="3200" dirty="0">
              <a:solidFill>
                <a:schemeClr val="tx1"/>
              </a:solidFill>
            </a:endParaRPr>
          </a:p>
          <a:p>
            <a:r>
              <a:rPr lang="hu-HU" sz="3200" dirty="0">
                <a:solidFill>
                  <a:schemeClr val="tx1"/>
                </a:solidFill>
              </a:rPr>
              <a:t>VSC </a:t>
            </a:r>
            <a:r>
              <a:rPr lang="hu-HU" sz="3200" dirty="0" err="1">
                <a:solidFill>
                  <a:schemeClr val="tx1"/>
                </a:solidFill>
              </a:rPr>
              <a:t>errors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hu-HU" sz="3200" dirty="0">
              <a:solidFill>
                <a:schemeClr val="tx1"/>
              </a:solidFill>
            </a:endParaRPr>
          </a:p>
          <a:p>
            <a:r>
              <a:rPr lang="hu-HU" sz="3200" dirty="0" err="1">
                <a:solidFill>
                  <a:schemeClr val="tx1"/>
                </a:solidFill>
              </a:rPr>
              <a:t>Thinking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  <a:r>
              <a:rPr lang="hu-HU" sz="3200" dirty="0" err="1">
                <a:solidFill>
                  <a:schemeClr val="tx1"/>
                </a:solidFill>
              </a:rPr>
              <a:t>before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  <a:r>
              <a:rPr lang="hu-HU" sz="3200" dirty="0" err="1">
                <a:solidFill>
                  <a:schemeClr val="tx1"/>
                </a:solidFill>
              </a:rPr>
              <a:t>acting</a:t>
            </a:r>
            <a:r>
              <a:rPr lang="hu-HU" sz="3200" dirty="0">
                <a:solidFill>
                  <a:schemeClr val="tx1"/>
                </a:solidFill>
              </a:rPr>
              <a:t> (and </a:t>
            </a:r>
            <a:r>
              <a:rPr lang="hu-HU" sz="3200" dirty="0" err="1">
                <a:solidFill>
                  <a:schemeClr val="tx1"/>
                </a:solidFill>
              </a:rPr>
              <a:t>trying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  <a:r>
              <a:rPr lang="hu-HU" sz="3200" dirty="0" err="1">
                <a:solidFill>
                  <a:schemeClr val="tx1"/>
                </a:solidFill>
              </a:rPr>
              <a:t>aimlessly</a:t>
            </a:r>
            <a:r>
              <a:rPr lang="hu-HU" sz="3200" dirty="0">
                <a:solidFill>
                  <a:schemeClr val="tx1"/>
                </a:solidFill>
              </a:rPr>
              <a:t>..) ?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hu-H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B4F7E-1269-47D2-B6F0-94937F3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About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the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new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things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8AAB97-5EF5-4ECF-8C84-A9748BD5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Arrays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functions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drawing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Data </a:t>
            </a:r>
            <a:r>
              <a:rPr lang="hu-HU" dirty="0" err="1">
                <a:solidFill>
                  <a:schemeClr val="tx1"/>
                </a:solidFill>
              </a:rPr>
              <a:t>structures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classes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objects</a:t>
            </a:r>
            <a:r>
              <a:rPr lang="hu-HU" dirty="0"/>
              <a:t>💪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(FRACTALS?)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7BDE79C-E14C-4294-9BB5-92C52718F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t="12290" r="68154" b="33735"/>
          <a:stretch/>
        </p:blipFill>
        <p:spPr>
          <a:xfrm>
            <a:off x="9743385" y="3092064"/>
            <a:ext cx="1582114" cy="159423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5629648-36AA-46AC-9F12-598EF1DE7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1000"/>
          </a:blip>
          <a:srcRect l="7523" t="12457" b="6698"/>
          <a:stretch/>
        </p:blipFill>
        <p:spPr>
          <a:xfrm>
            <a:off x="8197404" y="610688"/>
            <a:ext cx="2213693" cy="214031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5579B4C-553E-4E3F-8029-3CED72AFE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0" t="17216" r="63308" b="38046"/>
          <a:stretch/>
        </p:blipFill>
        <p:spPr>
          <a:xfrm>
            <a:off x="7231261" y="4107000"/>
            <a:ext cx="1932286" cy="19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1E8F1F8-BF9A-4736-B93A-DE32C3F9503C}"/>
              </a:ext>
            </a:extLst>
          </p:cNvPr>
          <p:cNvSpPr/>
          <p:nvPr/>
        </p:nvSpPr>
        <p:spPr>
          <a:xfrm>
            <a:off x="1097279" y="2246810"/>
            <a:ext cx="108944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D73A49"/>
                </a:solidFill>
                <a:latin typeface="Courier New" panose="02070309020205020404" pitchFamily="49" charset="0"/>
              </a:rPr>
              <a:t>for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(</a:t>
            </a:r>
            <a:r>
              <a:rPr lang="hu-HU" sz="2400" dirty="0" err="1">
                <a:solidFill>
                  <a:srgbClr val="D73A49"/>
                </a:solidFill>
                <a:latin typeface="Courier New" panose="02070309020205020404" pitchFamily="49" charset="0"/>
              </a:rPr>
              <a:t>let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i</a:t>
            </a:r>
            <a:r>
              <a:rPr lang="hu-HU" sz="2400" dirty="0">
                <a:solidFill>
                  <a:srgbClr val="D73A49"/>
                </a:solidFill>
                <a:latin typeface="Courier New" panose="02070309020205020404" pitchFamily="49" charset="0"/>
              </a:rPr>
              <a:t>: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005CC5"/>
                </a:solidFill>
                <a:latin typeface="Courier New" panose="02070309020205020404" pitchFamily="49" charset="0"/>
              </a:rPr>
              <a:t>number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hu-HU" sz="2400" dirty="0">
                <a:solidFill>
                  <a:srgbClr val="D73A49"/>
                </a:solidFill>
                <a:latin typeface="Courier New" panose="02070309020205020404" pitchFamily="49" charset="0"/>
              </a:rPr>
              <a:t>=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hu-HU" sz="2400" dirty="0">
                <a:solidFill>
                  <a:srgbClr val="005CC5"/>
                </a:solidFill>
                <a:latin typeface="Courier New" panose="02070309020205020404" pitchFamily="49" charset="0"/>
              </a:rPr>
              <a:t>0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; i </a:t>
            </a:r>
            <a:r>
              <a:rPr lang="hu-HU" sz="2400" dirty="0">
                <a:solidFill>
                  <a:srgbClr val="D73A49"/>
                </a:solidFill>
                <a:latin typeface="Courier New" panose="02070309020205020404" pitchFamily="49" charset="0"/>
              </a:rPr>
              <a:t>&lt;=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24292E"/>
                </a:solidFill>
                <a:latin typeface="Courier New" panose="02070309020205020404" pitchFamily="49" charset="0"/>
              </a:rPr>
              <a:t>pokemonOfAsh.</a:t>
            </a:r>
            <a:r>
              <a:rPr lang="hu-HU" sz="2400" dirty="0" err="1">
                <a:solidFill>
                  <a:srgbClr val="005CC5"/>
                </a:solidFill>
                <a:latin typeface="Courier New" panose="02070309020205020404" pitchFamily="49" charset="0"/>
              </a:rPr>
              <a:t>length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; i</a:t>
            </a:r>
            <a:r>
              <a:rPr lang="hu-HU" sz="2400" dirty="0">
                <a:solidFill>
                  <a:srgbClr val="D73A49"/>
                </a:solidFill>
                <a:latin typeface="Courier New" panose="02070309020205020404" pitchFamily="49" charset="0"/>
              </a:rPr>
              <a:t>++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) {</a:t>
            </a:r>
            <a:endParaRPr lang="hu-HU" sz="2400" dirty="0"/>
          </a:p>
          <a:p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   </a:t>
            </a:r>
            <a:r>
              <a:rPr lang="hu-HU" sz="2400" dirty="0" err="1">
                <a:solidFill>
                  <a:srgbClr val="D73A49"/>
                </a:solidFill>
                <a:latin typeface="Courier New" panose="02070309020205020404" pitchFamily="49" charset="0"/>
              </a:rPr>
              <a:t>if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 (</a:t>
            </a:r>
            <a:r>
              <a:rPr lang="hu-HU" sz="2400" dirty="0" err="1">
                <a:solidFill>
                  <a:srgbClr val="6F42C1"/>
                </a:solidFill>
                <a:latin typeface="Courier New" panose="02070309020205020404" pitchFamily="49" charset="0"/>
              </a:rPr>
              <a:t>initializePokemon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()[i].</a:t>
            </a:r>
            <a:r>
              <a:rPr lang="hu-HU" sz="2400" dirty="0" err="1">
                <a:solidFill>
                  <a:srgbClr val="6F42C1"/>
                </a:solidFill>
                <a:latin typeface="Courier New" panose="02070309020205020404" pitchFamily="49" charset="0"/>
              </a:rPr>
              <a:t>isEffectiveAgainst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rgbClr val="24292E"/>
                </a:solidFill>
                <a:latin typeface="Courier New" panose="02070309020205020404" pitchFamily="49" charset="0"/>
              </a:rPr>
              <a:t>wildPokemon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)) {</a:t>
            </a:r>
            <a:endParaRPr lang="hu-HU" sz="2400" dirty="0"/>
          </a:p>
          <a:p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       </a:t>
            </a:r>
            <a:r>
              <a:rPr lang="hu-HU" sz="2400" dirty="0">
                <a:solidFill>
                  <a:srgbClr val="005CC5"/>
                </a:solidFill>
                <a:latin typeface="Courier New" panose="02070309020205020404" pitchFamily="49" charset="0"/>
              </a:rPr>
              <a:t>console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.</a:t>
            </a:r>
            <a:r>
              <a:rPr lang="hu-HU" sz="2400" dirty="0">
                <a:solidFill>
                  <a:srgbClr val="005CC5"/>
                </a:solidFill>
                <a:latin typeface="Courier New" panose="02070309020205020404" pitchFamily="49" charset="0"/>
              </a:rPr>
              <a:t>log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(</a:t>
            </a:r>
            <a:r>
              <a:rPr lang="hu-HU" sz="2400" dirty="0">
                <a:solidFill>
                  <a:srgbClr val="032F62"/>
                </a:solidFill>
                <a:latin typeface="Courier New" panose="02070309020205020404" pitchFamily="49" charset="0"/>
              </a:rPr>
              <a:t>'I </a:t>
            </a:r>
            <a:r>
              <a:rPr lang="hu-HU" sz="2400" dirty="0" err="1">
                <a:solidFill>
                  <a:srgbClr val="032F62"/>
                </a:solidFill>
                <a:latin typeface="Courier New" panose="02070309020205020404" pitchFamily="49" charset="0"/>
              </a:rPr>
              <a:t>choose</a:t>
            </a:r>
            <a:r>
              <a:rPr lang="hu-HU" sz="2400" dirty="0">
                <a:solidFill>
                  <a:srgbClr val="032F62"/>
                </a:solidFill>
                <a:latin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032F62"/>
                </a:solidFill>
                <a:latin typeface="Courier New" panose="02070309020205020404" pitchFamily="49" charset="0"/>
              </a:rPr>
              <a:t>you</a:t>
            </a:r>
            <a:r>
              <a:rPr lang="hu-HU" sz="2400" dirty="0">
                <a:solidFill>
                  <a:srgbClr val="032F62"/>
                </a:solidFill>
                <a:latin typeface="Courier New" panose="02070309020205020404" pitchFamily="49" charset="0"/>
              </a:rPr>
              <a:t> '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,</a:t>
            </a:r>
            <a:r>
              <a:rPr lang="hu-HU" sz="2400" dirty="0" err="1">
                <a:solidFill>
                  <a:srgbClr val="6F42C1"/>
                </a:solidFill>
                <a:latin typeface="Courier New" panose="02070309020205020404" pitchFamily="49" charset="0"/>
              </a:rPr>
              <a:t>initializePokemon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()[i].</a:t>
            </a:r>
            <a:r>
              <a:rPr lang="hu-HU" sz="2400" dirty="0" err="1">
                <a:solidFill>
                  <a:srgbClr val="005CC5"/>
                </a:solidFill>
                <a:latin typeface="Courier New" panose="02070309020205020404" pitchFamily="49" charset="0"/>
              </a:rPr>
              <a:t>name</a:t>
            </a:r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);</a:t>
            </a:r>
            <a:endParaRPr lang="hu-HU" sz="2400" dirty="0"/>
          </a:p>
          <a:p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   }</a:t>
            </a:r>
            <a:endParaRPr lang="hu-HU" sz="2400" dirty="0"/>
          </a:p>
          <a:p>
            <a:r>
              <a:rPr lang="hu-HU" sz="2400" dirty="0">
                <a:solidFill>
                  <a:srgbClr val="24292E"/>
                </a:solidFill>
                <a:latin typeface="Courier New" panose="02070309020205020404" pitchFamily="49" charset="0"/>
              </a:rPr>
              <a:t>}</a:t>
            </a:r>
            <a:endParaRPr lang="hu-HU" sz="2400" dirty="0"/>
          </a:p>
          <a:p>
            <a:br>
              <a:rPr lang="hu-HU" sz="2400" dirty="0"/>
            </a:br>
            <a:endParaRPr lang="hu-HU" sz="2400" dirty="0"/>
          </a:p>
        </p:txBody>
      </p:sp>
      <p:pic>
        <p:nvPicPr>
          <p:cNvPr id="1026" name="Picture 2" descr="https://upload.wikimedia.org/wikipedia/commons/thumb/9/98/International_Pok%C3%A9mon_logo.svg/1200px-International_Pok%C3%A9mon_logo.svg.png">
            <a:extLst>
              <a:ext uri="{FF2B5EF4-FFF2-40B4-BE49-F238E27FC236}">
                <a16:creationId xmlns:a16="http://schemas.microsoft.com/office/drawing/2014/main" id="{65E53E9A-E80C-4956-BC4C-47CF963EE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91" y="-104931"/>
            <a:ext cx="4151123" cy="15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Ã©ptalÃ¡lat a kÃ¶vetkezÅre: âeeveeâ">
            <a:extLst>
              <a:ext uri="{FF2B5EF4-FFF2-40B4-BE49-F238E27FC236}">
                <a16:creationId xmlns:a16="http://schemas.microsoft.com/office/drawing/2014/main" id="{46D7469D-D4CB-497E-8AAB-7EB5EC43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5" y="1811111"/>
            <a:ext cx="4245429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6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5A5CF5-6E58-482F-AB45-3D4E2B4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Struggles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8FEF2B-B12F-4320-BA11-394F9C83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Feeling </a:t>
            </a:r>
            <a:r>
              <a:rPr lang="hu-HU" dirty="0" err="1">
                <a:solidFill>
                  <a:schemeClr val="tx1"/>
                </a:solidFill>
              </a:rPr>
              <a:t>behind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 err="1">
                <a:solidFill>
                  <a:schemeClr val="tx1"/>
                </a:solidFill>
              </a:rPr>
              <a:t>Unfinished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tasks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piling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up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 err="1">
                <a:solidFill>
                  <a:schemeClr val="tx1"/>
                </a:solidFill>
              </a:rPr>
              <a:t>Prioritizing</a:t>
            </a: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93B37-D343-4E5B-8326-8C3380B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! </a:t>
            </a:r>
            <a:r>
              <a:rPr lang="hu-HU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508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örülvágás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1_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Franklin Gothic Book</vt:lpstr>
      <vt:lpstr>Wingdings 2</vt:lpstr>
      <vt:lpstr>HDOfficeLightV0</vt:lpstr>
      <vt:lpstr>Körülvágás</vt:lpstr>
      <vt:lpstr>1_Körülvágás</vt:lpstr>
      <vt:lpstr>WEEK 3 DEMO</vt:lpstr>
      <vt:lpstr>Let’s see:</vt:lpstr>
      <vt:lpstr>Previous 2 weeks</vt:lpstr>
      <vt:lpstr>About the new things</vt:lpstr>
      <vt:lpstr>PowerPoint-bemutató</vt:lpstr>
      <vt:lpstr>Struggles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DEMO</dc:title>
  <dc:creator>Ági</dc:creator>
  <cp:lastModifiedBy>Ági</cp:lastModifiedBy>
  <cp:revision>17</cp:revision>
  <dcterms:created xsi:type="dcterms:W3CDTF">2019-07-12T12:35:01Z</dcterms:created>
  <dcterms:modified xsi:type="dcterms:W3CDTF">2019-07-12T13:12:58Z</dcterms:modified>
</cp:coreProperties>
</file>