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2017.03.17.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Demo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Greenfox</a:t>
            </a:r>
            <a:r>
              <a:rPr lang="hu-HU" dirty="0" smtClean="0"/>
              <a:t> </a:t>
            </a:r>
            <a:r>
              <a:rPr lang="hu-HU" dirty="0" err="1" smtClean="0"/>
              <a:t>Academy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did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week</a:t>
            </a:r>
            <a:r>
              <a:rPr lang="hu-HU" dirty="0" smtClean="0"/>
              <a:t>?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13502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88007"/>
            <a:ext cx="7920880" cy="4269993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Introduction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HTML &amp; CSS</a:t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words</a:t>
            </a:r>
            <a:r>
              <a:rPr lang="hu-HU" dirty="0" smtClean="0"/>
              <a:t>: </a:t>
            </a: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got</a:t>
            </a:r>
            <a:r>
              <a:rPr lang="hu-HU" dirty="0" smtClean="0"/>
              <a:t> here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8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4" y="2917612"/>
            <a:ext cx="2529794" cy="3607420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Digging</a:t>
            </a:r>
            <a:r>
              <a:rPr lang="hu-HU" dirty="0" smtClean="0"/>
              <a:t> a </a:t>
            </a:r>
            <a:r>
              <a:rPr lang="hu-HU" dirty="0" err="1" smtClean="0"/>
              <a:t>little</a:t>
            </a:r>
            <a:r>
              <a:rPr lang="hu-HU" dirty="0" smtClean="0"/>
              <a:t> </a:t>
            </a:r>
            <a:r>
              <a:rPr lang="hu-HU" dirty="0" err="1" smtClean="0"/>
              <a:t>deeper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CSS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0" y="2917611"/>
            <a:ext cx="2810877" cy="360742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17611"/>
            <a:ext cx="2311287" cy="36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did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?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40968"/>
            <a:ext cx="2952327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35" y="3140969"/>
            <a:ext cx="2254976" cy="346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970"/>
            <a:ext cx="3073976" cy="346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4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96" y="2674938"/>
            <a:ext cx="6149746" cy="3451225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did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together</a:t>
            </a:r>
            <a:r>
              <a:rPr lang="hu-HU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98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/>
              <a:t>,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May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 be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us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week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9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Műhel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Hullá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ullá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</TotalTime>
  <Words>47</Words>
  <Application>Microsoft Office PowerPoint</Application>
  <PresentationFormat>Diavetítés a képernyőre (4:3 oldalarány)</PresentationFormat>
  <Paragraphs>8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Hullám</vt:lpstr>
      <vt:lpstr>First Demo at Greenfox Academy</vt:lpstr>
      <vt:lpstr>Introduction to HTML &amp; CSS - in other words: How we got here</vt:lpstr>
      <vt:lpstr>Digging a little deeper into CSS</vt:lpstr>
      <vt:lpstr>How did we do all this?</vt:lpstr>
      <vt:lpstr>How did this all come together?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Demo at Greenfox Academy</dc:title>
  <dc:creator>HorvathGy</dc:creator>
  <cp:lastModifiedBy>HorvathGy</cp:lastModifiedBy>
  <cp:revision>4</cp:revision>
  <dcterms:created xsi:type="dcterms:W3CDTF">2017-03-17T14:25:50Z</dcterms:created>
  <dcterms:modified xsi:type="dcterms:W3CDTF">2017-03-17T14:55:26Z</dcterms:modified>
</cp:coreProperties>
</file>