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1CDD-6966-4817-AF56-8BB679D5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BCB2-8777-4B89-AA2A-7677CEE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43C3-C494-4130-9854-E02EAF1C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E586-23BA-48A8-BFCD-6E16F29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A108-FD2F-4543-A0D1-68D147F7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0907-62C1-450E-A9E2-FFB7A06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781A-F343-425C-A923-13BF7DC8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A97D-F3C5-45E1-8D8A-30FC6EC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64-AC37-46D8-8EDA-FCF6D601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DB86-1E40-459C-9DB1-F2E0AD77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6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9E380-8FBB-46D2-815A-87526277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FAA5-01F5-472A-A628-F3770DE6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75E0-1553-4BAB-9FC7-446826A2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DB66-630C-43E5-8FA3-4D43895D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2769-3A4E-44B3-ACBF-AF12C23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316E-B797-4F33-ACBE-16D8BDE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B375-7C61-490F-A4BB-53E4B6B1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161A-AF7A-4382-90E3-79DEB1C8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0476-AEB8-49F9-AE9F-EB491080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84CD-9B50-4235-BAFA-96A3DDF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2FE8-6B3A-4B8A-97DA-8D067111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C5BD-9DD5-4BE9-A022-59074849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8591-DA74-42A9-AF46-FC151E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CE27-5A91-4186-AED1-291037B2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B418-56E3-40C1-A0AC-351C9EAB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A432-8D24-4E79-90D3-ECBAC7D2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090C-BC4A-4793-95AF-8E22AF79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AFF3-9AE8-4E06-AD2E-9624EC4EC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D619-8927-4E64-85B1-EAE09F42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411B-6DF7-4322-837D-438A13CB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9883C-5648-4FCD-9D13-1AC4A65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F7C5-1C4C-49FE-B885-574C0BC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14F7F-20B0-46B5-80CD-939B896A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A64F-79DE-45E6-A47B-5E6B8E6F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593EA-51C7-488C-98AF-200BB51F1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31F7-ECFE-42D0-9DD3-9BDBD26AE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323B7-851D-4F7D-AE98-01F260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3AB05-C3A9-42C3-BB46-D7B62DE4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75BE3-1787-40D3-B141-A767A01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3426-2472-4A82-BFB0-FE606FA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B8D5-F602-47FF-A171-4E1CA6C8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9FC8-9A7C-42EC-9979-F413EF3F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795D8-6983-49C5-AE15-A8688E98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5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1BE9E-DA35-42B7-B402-0F60793F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17BDF-ADFC-434E-9A41-2927E1C5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0661-54BA-4C5E-B33E-D422443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2-1E23-4AE5-B18E-DFB1CEE1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DE8F-2E60-4921-B318-322672AD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2416-1F7A-468E-8F78-9F5CE823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FD06-CBAC-47A3-8543-37AC732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08E0-365E-4F89-B1A2-606A5E30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948D-8353-4374-8F52-27D00565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879D-EE87-4568-88C3-8EC4501E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C3A4E-6CFC-4120-AEA3-B6B695D7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E6CA-312B-4909-BCDC-F63B0137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F037-3A91-46B2-BF00-154C72D5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FB18-3EE5-4CBB-B8F9-1E986A11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7517-2F3D-4908-835F-32DD74C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732AB-667B-49B2-9CE6-3E650FD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8D45-9B8C-4199-A72E-D1798D3A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C0FE-E1AF-43F3-9690-242A6A4B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B109-5EE6-4F22-8185-178F3AC6DDBC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A699-0AE9-4A17-9C3A-F0B08333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8BF0-88F4-4101-83B6-C3F3C463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BF952-BCA5-43DF-8215-AC19A537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88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35C87-029E-4120-8CAC-3C97539F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4895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Frenkel Alex</a:t>
            </a:r>
          </a:p>
          <a:p>
            <a:r>
              <a:rPr lang="en-GB" dirty="0" err="1">
                <a:solidFill>
                  <a:srgbClr val="FFFFFF"/>
                </a:solidFill>
              </a:rPr>
              <a:t>Github</a:t>
            </a:r>
            <a:r>
              <a:rPr lang="en-GB" dirty="0">
                <a:solidFill>
                  <a:srgbClr val="FFFFFF"/>
                </a:solidFill>
              </a:rPr>
              <a:t>: alexfrenkel92</a:t>
            </a:r>
          </a:p>
          <a:p>
            <a:r>
              <a:rPr lang="en-GB" dirty="0">
                <a:solidFill>
                  <a:srgbClr val="FFFFFF"/>
                </a:solidFill>
              </a:rPr>
              <a:t>03.02.2020</a:t>
            </a:r>
          </a:p>
        </p:txBody>
      </p:sp>
    </p:spTree>
    <p:extLst>
      <p:ext uri="{BB962C8B-B14F-4D97-AF65-F5344CB8AC3E}">
        <p14:creationId xmlns:p14="http://schemas.microsoft.com/office/powerpoint/2010/main" val="38593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FADD411-838E-481A-8A92-1749D19B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Bomb Defuse exercise + Rearm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6ECA5-7700-4226-A0DD-F9B5845B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351213"/>
            <a:ext cx="3305175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ABF14-9A63-4E91-82FE-0222FEE3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38" y="3351213"/>
            <a:ext cx="3457575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BEA95-522A-450A-9FC4-A2E955A2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763" y="3351213"/>
            <a:ext cx="3108325" cy="22288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22E545-2B43-4F2A-89CC-6F9DFB1D6895}"/>
              </a:ext>
            </a:extLst>
          </p:cNvPr>
          <p:cNvCxnSpPr>
            <a:cxnSpLocks/>
          </p:cNvCxnSpPr>
          <p:nvPr/>
        </p:nvCxnSpPr>
        <p:spPr>
          <a:xfrm>
            <a:off x="4420412" y="3275045"/>
            <a:ext cx="0" cy="22113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878D58-2589-413D-A8E7-CF1B21BFE71D}"/>
              </a:ext>
            </a:extLst>
          </p:cNvPr>
          <p:cNvCxnSpPr>
            <a:cxnSpLocks/>
          </p:cNvCxnSpPr>
          <p:nvPr/>
        </p:nvCxnSpPr>
        <p:spPr>
          <a:xfrm>
            <a:off x="7961442" y="3293706"/>
            <a:ext cx="0" cy="22113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FADD411-838E-481A-8A92-1749D19B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4" y="356909"/>
            <a:ext cx="2391927" cy="2899474"/>
          </a:xfrm>
        </p:spPr>
        <p:txBody>
          <a:bodyPr/>
          <a:lstStyle/>
          <a:p>
            <a:pPr algn="ctr"/>
            <a:r>
              <a:rPr lang="en-GB" b="1" dirty="0">
                <a:latin typeface="+mn-lt"/>
              </a:rPr>
              <a:t>The code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1.0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48BB-26AF-488E-87C6-24F6FE177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1"/>
          <a:stretch/>
        </p:blipFill>
        <p:spPr>
          <a:xfrm>
            <a:off x="2663745" y="644346"/>
            <a:ext cx="9456726" cy="5616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39DC69-1C40-46CB-9EE3-F6390164F628}"/>
              </a:ext>
            </a:extLst>
          </p:cNvPr>
          <p:cNvSpPr/>
          <p:nvPr/>
        </p:nvSpPr>
        <p:spPr>
          <a:xfrm>
            <a:off x="3141124" y="648883"/>
            <a:ext cx="8690271" cy="1693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4D90D-F06A-44ED-8E90-268E8E60F966}"/>
              </a:ext>
            </a:extLst>
          </p:cNvPr>
          <p:cNvSpPr/>
          <p:nvPr/>
        </p:nvSpPr>
        <p:spPr>
          <a:xfrm>
            <a:off x="3554962" y="3144417"/>
            <a:ext cx="2208147" cy="30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966B9-5DBE-4DF1-9AEA-505AB9B83A48}"/>
              </a:ext>
            </a:extLst>
          </p:cNvPr>
          <p:cNvSpPr/>
          <p:nvPr/>
        </p:nvSpPr>
        <p:spPr>
          <a:xfrm>
            <a:off x="3046972" y="4513886"/>
            <a:ext cx="9073499" cy="1858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6F8D21CB-BC93-4514-B966-9321140A93CD}"/>
              </a:ext>
            </a:extLst>
          </p:cNvPr>
          <p:cNvSpPr/>
          <p:nvPr/>
        </p:nvSpPr>
        <p:spPr>
          <a:xfrm rot="5400000">
            <a:off x="10050751" y="3092806"/>
            <a:ext cx="2397353" cy="7464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602A6-1F4D-4D1A-A67F-041FEE17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32" y="153811"/>
            <a:ext cx="8181514" cy="65199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39DC69-1C40-46CB-9EE3-F6390164F628}"/>
              </a:ext>
            </a:extLst>
          </p:cNvPr>
          <p:cNvSpPr/>
          <p:nvPr/>
        </p:nvSpPr>
        <p:spPr>
          <a:xfrm>
            <a:off x="3615042" y="877786"/>
            <a:ext cx="7898933" cy="1529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0232F-FFCC-46F1-8B0E-57A7F2BA83A8}"/>
              </a:ext>
            </a:extLst>
          </p:cNvPr>
          <p:cNvSpPr/>
          <p:nvPr/>
        </p:nvSpPr>
        <p:spPr>
          <a:xfrm>
            <a:off x="3607662" y="6059376"/>
            <a:ext cx="2317277" cy="735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D88A4EC-E3B9-4ACA-B086-E442058C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4" y="394232"/>
            <a:ext cx="2391927" cy="2899474"/>
          </a:xfrm>
        </p:spPr>
        <p:txBody>
          <a:bodyPr/>
          <a:lstStyle/>
          <a:p>
            <a:pPr algn="ctr"/>
            <a:r>
              <a:rPr lang="en-GB" b="1" dirty="0">
                <a:latin typeface="+mn-lt"/>
              </a:rPr>
              <a:t>The code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1.1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DEFD68-B57C-4B63-A44C-8260D32ECB93}"/>
              </a:ext>
            </a:extLst>
          </p:cNvPr>
          <p:cNvSpPr/>
          <p:nvPr/>
        </p:nvSpPr>
        <p:spPr>
          <a:xfrm>
            <a:off x="3936519" y="3030376"/>
            <a:ext cx="2389636" cy="39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76F57-02C8-4CC3-B731-4BAC24453926}"/>
              </a:ext>
            </a:extLst>
          </p:cNvPr>
          <p:cNvSpPr/>
          <p:nvPr/>
        </p:nvSpPr>
        <p:spPr>
          <a:xfrm>
            <a:off x="3615042" y="4380408"/>
            <a:ext cx="7898933" cy="1529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ot Equal 5">
            <a:extLst>
              <a:ext uri="{FF2B5EF4-FFF2-40B4-BE49-F238E27FC236}">
                <a16:creationId xmlns:a16="http://schemas.microsoft.com/office/drawing/2014/main" id="{38BF7669-4F8C-4B08-8A10-B7DD54B80155}"/>
              </a:ext>
            </a:extLst>
          </p:cNvPr>
          <p:cNvSpPr/>
          <p:nvPr/>
        </p:nvSpPr>
        <p:spPr>
          <a:xfrm rot="5400000">
            <a:off x="9946680" y="3032696"/>
            <a:ext cx="2165205" cy="671804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C83476-F78C-40EA-A826-906584EF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209640"/>
            <a:ext cx="8334222" cy="65923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39DC69-1C40-46CB-9EE3-F6390164F628}"/>
              </a:ext>
            </a:extLst>
          </p:cNvPr>
          <p:cNvSpPr/>
          <p:nvPr/>
        </p:nvSpPr>
        <p:spPr>
          <a:xfrm>
            <a:off x="3343955" y="1129787"/>
            <a:ext cx="1717332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0232F-FFCC-46F1-8B0E-57A7F2BA83A8}"/>
              </a:ext>
            </a:extLst>
          </p:cNvPr>
          <p:cNvSpPr/>
          <p:nvPr/>
        </p:nvSpPr>
        <p:spPr>
          <a:xfrm>
            <a:off x="3343955" y="5972429"/>
            <a:ext cx="1466519" cy="28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633AF3-6168-48C8-B744-90815D230AE8}"/>
              </a:ext>
            </a:extLst>
          </p:cNvPr>
          <p:cNvSpPr/>
          <p:nvPr/>
        </p:nvSpPr>
        <p:spPr>
          <a:xfrm>
            <a:off x="3343955" y="3074657"/>
            <a:ext cx="1124768" cy="28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36D49F3-FDC5-4132-971F-29126419CF96}"/>
              </a:ext>
            </a:extLst>
          </p:cNvPr>
          <p:cNvSpPr/>
          <p:nvPr/>
        </p:nvSpPr>
        <p:spPr>
          <a:xfrm rot="6591308">
            <a:off x="4786937" y="4265957"/>
            <a:ext cx="200357" cy="635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CD924B7-2C83-447E-AE5C-25ECEFA4840C}"/>
              </a:ext>
            </a:extLst>
          </p:cNvPr>
          <p:cNvSpPr/>
          <p:nvPr/>
        </p:nvSpPr>
        <p:spPr>
          <a:xfrm rot="6591308">
            <a:off x="4974003" y="5472787"/>
            <a:ext cx="200357" cy="635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D88A4EC-E3B9-4ACA-B086-E442058C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4" y="394232"/>
            <a:ext cx="2391927" cy="2899474"/>
          </a:xfrm>
        </p:spPr>
        <p:txBody>
          <a:bodyPr/>
          <a:lstStyle/>
          <a:p>
            <a:pPr algn="ctr"/>
            <a:r>
              <a:rPr lang="en-GB" b="1" dirty="0">
                <a:latin typeface="+mn-lt"/>
              </a:rPr>
              <a:t>The code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1.2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6ED541-A095-46F4-8B02-38577B1CCBC8}"/>
              </a:ext>
            </a:extLst>
          </p:cNvPr>
          <p:cNvSpPr/>
          <p:nvPr/>
        </p:nvSpPr>
        <p:spPr>
          <a:xfrm>
            <a:off x="3343955" y="772368"/>
            <a:ext cx="1806544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4FC116-7F06-418C-AFD8-BAFF0B59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1648"/>
            <a:ext cx="8334222" cy="65923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3D2A0A-693E-497D-95C2-03D6DEA156F4}"/>
              </a:ext>
            </a:extLst>
          </p:cNvPr>
          <p:cNvSpPr/>
          <p:nvPr/>
        </p:nvSpPr>
        <p:spPr>
          <a:xfrm>
            <a:off x="3343955" y="1101795"/>
            <a:ext cx="1717332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A97784-55BE-47E5-8B6A-986755EE2DC5}"/>
              </a:ext>
            </a:extLst>
          </p:cNvPr>
          <p:cNvSpPr/>
          <p:nvPr/>
        </p:nvSpPr>
        <p:spPr>
          <a:xfrm>
            <a:off x="3343955" y="5944437"/>
            <a:ext cx="1466519" cy="28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DEFD68-B57C-4B63-A44C-8260D32ECB93}"/>
              </a:ext>
            </a:extLst>
          </p:cNvPr>
          <p:cNvSpPr/>
          <p:nvPr/>
        </p:nvSpPr>
        <p:spPr>
          <a:xfrm>
            <a:off x="3343955" y="3046665"/>
            <a:ext cx="1124768" cy="28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45BBF92-0048-4375-89DB-6E0E0C4CCA5B}"/>
              </a:ext>
            </a:extLst>
          </p:cNvPr>
          <p:cNvSpPr/>
          <p:nvPr/>
        </p:nvSpPr>
        <p:spPr>
          <a:xfrm rot="6591308">
            <a:off x="4786937" y="4237965"/>
            <a:ext cx="200357" cy="635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B5C9833-A1B1-46B1-9A41-C55DCA4A08BA}"/>
              </a:ext>
            </a:extLst>
          </p:cNvPr>
          <p:cNvSpPr/>
          <p:nvPr/>
        </p:nvSpPr>
        <p:spPr>
          <a:xfrm rot="6591308">
            <a:off x="4974003" y="5444795"/>
            <a:ext cx="200357" cy="635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FC5549-9C8A-452C-B4B2-8FA9D58F981C}"/>
              </a:ext>
            </a:extLst>
          </p:cNvPr>
          <p:cNvSpPr/>
          <p:nvPr/>
        </p:nvSpPr>
        <p:spPr>
          <a:xfrm>
            <a:off x="3343955" y="744376"/>
            <a:ext cx="1806544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4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DEMO</vt:lpstr>
      <vt:lpstr>Bomb Defuse exercise + Rearm button</vt:lpstr>
      <vt:lpstr>The code 1.0</vt:lpstr>
      <vt:lpstr>The code 1.1</vt:lpstr>
      <vt:lpstr>The code 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Alex Frenkel</dc:creator>
  <cp:lastModifiedBy>Alex Frenkel</cp:lastModifiedBy>
  <cp:revision>9</cp:revision>
  <dcterms:created xsi:type="dcterms:W3CDTF">2020-02-03T14:43:40Z</dcterms:created>
  <dcterms:modified xsi:type="dcterms:W3CDTF">2020-02-03T15:27:45Z</dcterms:modified>
</cp:coreProperties>
</file>