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06F25-3761-433F-BBB2-47A817DCA875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E416C-148E-4A91-8468-B42CE6F037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49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Apple Watch does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not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a sim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slot. It uses a digital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eSim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built in to the device that your carrier must activate and set 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Individual security codes are generated by the mobile service for each transaction, this method of payment is significantly safer than using a physical card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E416C-148E-4A91-8468-B42CE6F037C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662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677A-ACA1-470C-B4C1-2AED18B4D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4B05F-A9FB-4722-A4E3-E80CE6C16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35D5F-3AE1-4F62-8892-C71B45A48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8E6B-B28A-48A9-B8AB-7C2A63008AB1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EAF8D-BA8D-4998-AA36-937E676B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40252-4F03-4F4C-B9A6-65D2829F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54C8-2FD8-4778-959D-9F1E121FA2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41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0BBC-EE61-4B93-902F-80C9CD31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47407-96A0-42BA-89EA-6A4BCF241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B0D2-9788-4107-8FF0-09D81FBE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8E6B-B28A-48A9-B8AB-7C2A63008AB1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B1C76-5564-466B-A1DD-D137C304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60617-4B5A-46CE-8E1E-C351DDC8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54C8-2FD8-4778-959D-9F1E121FA2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58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E148D-B4F0-44FB-AEC4-50D6F67F2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35C32-03AD-4BD6-A9FF-6F93D8E9D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8420C-8DC1-4A5C-ADB0-5E00A42C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8E6B-B28A-48A9-B8AB-7C2A63008AB1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ADB95-987C-4B82-AB5F-BDD80E78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891CB-0AA9-40A3-A1EA-635F3DF6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54C8-2FD8-4778-959D-9F1E121FA2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6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C051-B706-4966-905C-7142A6902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89025-3F90-4620-81D9-E89F1C7A4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A0339-03A4-47FA-B08D-E4F6DE74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8E6B-B28A-48A9-B8AB-7C2A63008AB1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F50C7-BD43-48FA-B0C6-545D13614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5FACA-7340-40B3-AD61-6EA0F9582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54C8-2FD8-4778-959D-9F1E121FA2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02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9C527-E4C8-4FDC-BD66-74FD6ED72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77577-1700-42B3-8D38-EE450C628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FAC2F-4B11-40E7-BD63-7F08281D3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8E6B-B28A-48A9-B8AB-7C2A63008AB1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DF245-AA3C-44E6-B05E-8BBD60DD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70768-DBA4-4094-830E-20D88261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54C8-2FD8-4778-959D-9F1E121FA2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22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B24D-E72A-44CB-9A85-DFE9A93C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F9DE-63DF-474B-84C1-021A996A5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CFBFC-85A7-4B2B-9BD4-C16C75084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3A65B-093A-4A47-B5E4-349B0B7F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8E6B-B28A-48A9-B8AB-7C2A63008AB1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3761B-AC82-4E6C-B51D-58E9821D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E0655-D133-4E34-9B0B-A1FF4A21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54C8-2FD8-4778-959D-9F1E121FA2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9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39DE-0B89-499D-B6D8-58870B55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2B18C-91D1-4DD6-9C7A-6CC77B9F3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19502-81E0-4EE1-980A-7A349872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D06B59-918F-4538-946F-882D01FD3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DE793-7EA3-4D25-AA01-468583D6E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2D0B7-231D-4BF0-BCBF-3005B2D7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8E6B-B28A-48A9-B8AB-7C2A63008AB1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2DB724-00F9-4301-9761-886B5C6F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E0444-C335-4A07-A116-135BD2B3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54C8-2FD8-4778-959D-9F1E121FA2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06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05C0A-0861-4736-8057-69C509EC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F42BC-6499-4E90-9A85-19595BEF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8E6B-B28A-48A9-B8AB-7C2A63008AB1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3484C-4BF9-4244-8C80-8F911CB2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9111B0-36BF-469E-A141-3DD89730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54C8-2FD8-4778-959D-9F1E121FA2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68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DFD3C-70E9-42F9-B240-1FEAA6CF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8E6B-B28A-48A9-B8AB-7C2A63008AB1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64E25F-D5D8-459E-8427-EC8FE3C3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AB8F9-3611-4355-90C2-11336B5D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54C8-2FD8-4778-959D-9F1E121FA2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31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AAF2-F420-40FE-9A8D-7FC7E6C2F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215E2-5F67-4502-B6CF-DEAA13D90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2FA7D-8C79-4B54-8CB1-A23FDF1AF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1E249-CFEF-494B-A2ED-93A61F7B8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8E6B-B28A-48A9-B8AB-7C2A63008AB1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5E39B-B7B8-4830-9585-06AF1B4F1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8FE8E-8503-4F80-B351-C5EFFEF4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54C8-2FD8-4778-959D-9F1E121FA2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66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5F7B9-9906-4763-9A48-1A56BFDC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B15CA-EDCB-4ACC-B2C6-E6414D1EF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EDDC0-2DEE-462A-9CD2-65F0866AF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4F891-5123-41BF-B8B8-CF21BDE9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8E6B-B28A-48A9-B8AB-7C2A63008AB1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06D6C-4EC8-45B5-900B-85AA437B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69DFE-31EA-43B5-A3B9-E3739FD0D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54C8-2FD8-4778-959D-9F1E121FA2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61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32C50C-AD5E-43EA-B2BE-7EE1B5C2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0AD1B-5AF1-48CF-82B0-2352815B3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075D7-F24D-45DA-9964-17E3858F1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18E6B-B28A-48A9-B8AB-7C2A63008AB1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7F6B-676B-4E93-81AD-38ECACA7C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AD0CB-FEE0-4AAF-895F-5EEB5B014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554C8-2FD8-4778-959D-9F1E121FA2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96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2DF7B-960C-4C00-9B16-DF3D65836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en-GB" sz="6600" b="1" dirty="0"/>
              <a:t>The Evolution of Mobile Payment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AA557-1417-438E-A222-C7069D872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685800"/>
          </a:xfrm>
        </p:spPr>
        <p:txBody>
          <a:bodyPr anchor="ctr">
            <a:norm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Alex Frenkel</a:t>
            </a:r>
          </a:p>
          <a:p>
            <a:r>
              <a:rPr lang="en-GB" sz="1600" dirty="0">
                <a:solidFill>
                  <a:schemeClr val="bg1"/>
                </a:solidFill>
              </a:rPr>
              <a:t>18.12.2019</a:t>
            </a:r>
          </a:p>
        </p:txBody>
      </p:sp>
    </p:spTree>
    <p:extLst>
      <p:ext uri="{BB962C8B-B14F-4D97-AF65-F5344CB8AC3E}">
        <p14:creationId xmlns:p14="http://schemas.microsoft.com/office/powerpoint/2010/main" val="414266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A6B95-4741-4B79-9B99-88E47BCD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GB" sz="5200" b="1" dirty="0"/>
              <a:t>What is Mobile Payment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8921A-477E-4004-982E-44FD75A8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A mobile payment is a money payment made for a product or service through a portable electronic device such as a tablet or cell phone.</a:t>
            </a:r>
          </a:p>
          <a:p>
            <a:pPr marL="0" indent="0">
              <a:buNone/>
            </a:pPr>
            <a:r>
              <a:rPr lang="en-GB" sz="2200" dirty="0"/>
              <a:t>Mobile payment technology can also be used to send money to friends or family members.</a:t>
            </a:r>
          </a:p>
        </p:txBody>
      </p:sp>
      <p:pic>
        <p:nvPicPr>
          <p:cNvPr id="31" name="Graphic 18" descr="Cell Phone">
            <a:extLst>
              <a:ext uri="{FF2B5EF4-FFF2-40B4-BE49-F238E27FC236}">
                <a16:creationId xmlns:a16="http://schemas.microsoft.com/office/drawing/2014/main" id="{78F613B7-95A3-4E36-9F64-A902EA262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0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3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45A7E-7BDE-4698-B84B-F54D498D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  <a:solidFill>
            <a:srgbClr val="40404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Mobile Payment Players</a:t>
            </a:r>
          </a:p>
        </p:txBody>
      </p:sp>
      <p:sp>
        <p:nvSpPr>
          <p:cNvPr id="39" name="Content Placeholder 23">
            <a:extLst>
              <a:ext uri="{FF2B5EF4-FFF2-40B4-BE49-F238E27FC236}">
                <a16:creationId xmlns:a16="http://schemas.microsoft.com/office/drawing/2014/main" id="{DFA09707-3CB2-45AC-816E-896C407E6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468" y="5839017"/>
            <a:ext cx="6829520" cy="40374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2014, the starting year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825F69F-DEFD-4B1C-B7C5-6EB28EE25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6" y="443532"/>
            <a:ext cx="3677683" cy="1645763"/>
          </a:xfrm>
          <a:prstGeom prst="rect">
            <a:avLst/>
          </a:prstGeom>
        </p:spPr>
      </p:pic>
      <p:pic>
        <p:nvPicPr>
          <p:cNvPr id="7" name="Content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6CB81A-A1AF-41D1-82CD-7F2DCE291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52" y="616567"/>
            <a:ext cx="3683807" cy="1300972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757AA11B-FA10-4E53-A6A8-EC09E5AB0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4" y="2822371"/>
            <a:ext cx="3677683" cy="1222829"/>
          </a:xfrm>
          <a:prstGeom prst="rect">
            <a:avLst/>
          </a:prstGeom>
        </p:spPr>
      </p:pic>
      <p:pic>
        <p:nvPicPr>
          <p:cNvPr id="6" name="Picture 5" descr="A picture containing game, shirt&#10;&#10;Description automatically generated">
            <a:extLst>
              <a:ext uri="{FF2B5EF4-FFF2-40B4-BE49-F238E27FC236}">
                <a16:creationId xmlns:a16="http://schemas.microsoft.com/office/drawing/2014/main" id="{45CDFA0A-4C08-4BA8-A9D4-A2DA02CEB7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37" y="540697"/>
            <a:ext cx="3560281" cy="3560281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A8CD12AD-E2E9-408C-87FA-F7F04FB5A4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128" y="2938279"/>
            <a:ext cx="3683807" cy="976208"/>
          </a:xfrm>
          <a:prstGeom prst="rect">
            <a:avLst/>
          </a:prstGeom>
        </p:spPr>
      </p:pic>
      <p:pic>
        <p:nvPicPr>
          <p:cNvPr id="15" name="Picture 14" descr="A picture containing clock&#10;&#10;Description automatically generated">
            <a:extLst>
              <a:ext uri="{FF2B5EF4-FFF2-40B4-BE49-F238E27FC236}">
                <a16:creationId xmlns:a16="http://schemas.microsoft.com/office/drawing/2014/main" id="{61448A3F-399E-4AB1-93F0-35762F3D3F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000" b="95625" l="10000" r="90000">
                        <a14:foregroundMark x1="39889" y1="90750" x2="52333" y2="91375"/>
                        <a14:foregroundMark x1="52333" y1="91375" x2="65000" y2="91000"/>
                        <a14:foregroundMark x1="54000" y1="19375" x2="61778" y2="6500"/>
                        <a14:foregroundMark x1="65222" y1="3000" x2="65222" y2="3000"/>
                        <a14:foregroundMark x1="37333" y1="95625" x2="37333" y2="95625"/>
                        <a14:foregroundMark x1="65222" y1="95625" x2="65222" y2="95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98" y="4641675"/>
            <a:ext cx="2128755" cy="1894592"/>
          </a:xfrm>
          <a:prstGeom prst="rect">
            <a:avLst/>
          </a:prstGeom>
        </p:spPr>
      </p:pic>
      <p:cxnSp>
        <p:nvCxnSpPr>
          <p:cNvPr id="51" name="Straight Connector 45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69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2">
            <a:extLst>
              <a:ext uri="{FF2B5EF4-FFF2-40B4-BE49-F238E27FC236}">
                <a16:creationId xmlns:a16="http://schemas.microsoft.com/office/drawing/2014/main" id="{6D731904-7733-45B0-902C-289497204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504E6397-35D7-4AEC-9DA9-B7F6B12B8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85D5A-2180-4174-B5BD-2E09A22DE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40602"/>
            <a:ext cx="3538728" cy="1645920"/>
          </a:xfrm>
          <a:noFill/>
        </p:spPr>
        <p:txBody>
          <a:bodyPr>
            <a:normAutofit fontScale="90000"/>
          </a:bodyPr>
          <a:lstStyle/>
          <a:p>
            <a:r>
              <a:rPr lang="en-GB" sz="3600" b="1" dirty="0"/>
              <a:t>Mobile payments first became popular in Asia and Europe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F6EC47A7-1457-4EC5-AB55-CBBA6D645C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7" r="6238" b="2"/>
          <a:stretch/>
        </p:blipFill>
        <p:spPr>
          <a:xfrm>
            <a:off x="6" y="10"/>
            <a:ext cx="4884383" cy="3995918"/>
          </a:xfrm>
          <a:prstGeom prst="rect">
            <a:avLst/>
          </a:prstGeom>
        </p:spPr>
      </p:pic>
      <p:pic>
        <p:nvPicPr>
          <p:cNvPr id="7" name="Picture 6" descr="A hand holding a cell phone&#10;&#10;Description automatically generated">
            <a:extLst>
              <a:ext uri="{FF2B5EF4-FFF2-40B4-BE49-F238E27FC236}">
                <a16:creationId xmlns:a16="http://schemas.microsoft.com/office/drawing/2014/main" id="{B3BB2188-BBB8-451D-820F-1CCA7D53E7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426"/>
          <a:stretch/>
        </p:blipFill>
        <p:spPr>
          <a:xfrm>
            <a:off x="5074877" y="10"/>
            <a:ext cx="7117118" cy="3995918"/>
          </a:xfrm>
          <a:prstGeom prst="rect">
            <a:avLst/>
          </a:prstGeom>
        </p:spPr>
      </p:pic>
      <p:sp>
        <p:nvSpPr>
          <p:cNvPr id="32" name="Rectangle 26">
            <a:extLst>
              <a:ext uri="{FF2B5EF4-FFF2-40B4-BE49-F238E27FC236}">
                <a16:creationId xmlns:a16="http://schemas.microsoft.com/office/drawing/2014/main" id="{62C5A04F-2AEB-4631-8314-A8B812E1E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2B1C70-BF3F-41BD-871B-63D8F911F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8F51-1BE0-4B0F-8B4B-20EA54655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704" y="4440602"/>
            <a:ext cx="6556888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The </a:t>
            </a:r>
            <a:r>
              <a:rPr lang="en-GB" sz="2400" b="1" dirty="0"/>
              <a:t>QR code payments</a:t>
            </a:r>
            <a:r>
              <a:rPr lang="en-GB" sz="2400" dirty="0"/>
              <a:t> carry the purchase transaction information to the mobile device of the buyer/customer.</a:t>
            </a:r>
          </a:p>
        </p:txBody>
      </p:sp>
    </p:spTree>
    <p:extLst>
      <p:ext uri="{BB962C8B-B14F-4D97-AF65-F5344CB8AC3E}">
        <p14:creationId xmlns:p14="http://schemas.microsoft.com/office/powerpoint/2010/main" val="3612904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B4972-C372-4AB3-87F7-6C08ABCE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GB" sz="5200" b="1" dirty="0"/>
              <a:t>Benefits of Mobile Payment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370B9-FBAC-408F-AB01-29741EAD9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8" y="3355848"/>
            <a:ext cx="6268770" cy="2825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Elimination of physical wallet</a:t>
            </a:r>
          </a:p>
          <a:p>
            <a:pPr marL="457200" lvl="1" indent="0">
              <a:buNone/>
            </a:pPr>
            <a:r>
              <a:rPr lang="en-GB" sz="2200" dirty="0"/>
              <a:t>Smart phone</a:t>
            </a:r>
          </a:p>
          <a:p>
            <a:pPr marL="457200" lvl="1" indent="0">
              <a:buNone/>
            </a:pPr>
            <a:r>
              <a:rPr lang="en-GB" sz="2200" dirty="0"/>
              <a:t>Smart watches (</a:t>
            </a:r>
            <a:r>
              <a:rPr lang="en-GB" sz="2200" dirty="0" err="1"/>
              <a:t>eSIM</a:t>
            </a:r>
            <a:r>
              <a:rPr lang="en-GB" sz="2200" dirty="0"/>
              <a:t>)</a:t>
            </a:r>
          </a:p>
          <a:p>
            <a:pPr marL="0" indent="0">
              <a:buNone/>
            </a:pPr>
            <a:r>
              <a:rPr lang="en-GB" sz="2200" dirty="0"/>
              <a:t>More secure than a credit card</a:t>
            </a:r>
          </a:p>
          <a:p>
            <a:pPr marL="457200" lvl="1" indent="0">
              <a:buNone/>
            </a:pPr>
            <a:r>
              <a:rPr lang="en-GB" sz="2200" dirty="0"/>
              <a:t>Individual security codes are generated by the mobile service for each transaction</a:t>
            </a:r>
          </a:p>
          <a:p>
            <a:pPr marL="0" indent="0">
              <a:buNone/>
            </a:pPr>
            <a:r>
              <a:rPr lang="en-GB" sz="2200" dirty="0"/>
              <a:t>(Hiding your credit card type)</a:t>
            </a:r>
          </a:p>
          <a:p>
            <a:endParaRPr lang="en-GB" sz="2200" dirty="0"/>
          </a:p>
        </p:txBody>
      </p:sp>
      <p:pic>
        <p:nvPicPr>
          <p:cNvPr id="7" name="Picture 6" descr="A hand holding a cellphone&#10;&#10;Description automatically generated">
            <a:extLst>
              <a:ext uri="{FF2B5EF4-FFF2-40B4-BE49-F238E27FC236}">
                <a16:creationId xmlns:a16="http://schemas.microsoft.com/office/drawing/2014/main" id="{DF75CC59-6BE6-403E-8354-D5967E8F7B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8" r="30622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D5EB5-14D3-495C-B8F3-8FDC34F8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3467"/>
            <a:ext cx="12192000" cy="744836"/>
          </a:xfrm>
          <a:solidFill>
            <a:srgbClr val="40404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Mobile Payment in Hungary</a:t>
            </a:r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D91ADB91-CD36-4619-88F8-06829FCD4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716088"/>
            <a:ext cx="2114550" cy="2114550"/>
          </a:xfrm>
          <a:prstGeom prst="rect">
            <a:avLst/>
          </a:prstGeom>
        </p:spPr>
      </p:pic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80DFC9FB-E618-4199-8410-2630D50F4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3913188"/>
            <a:ext cx="2114550" cy="2112963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B0796907-240A-47F3-8E4B-A25C964F8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00" y="1716088"/>
            <a:ext cx="2795588" cy="2794000"/>
          </a:xfrm>
          <a:prstGeom prst="rect">
            <a:avLst/>
          </a:prstGeom>
        </p:spPr>
      </p:pic>
      <p:pic>
        <p:nvPicPr>
          <p:cNvPr id="9" name="Picture 8" descr="A picture containing remote, control, computer, cellphone&#10;&#10;Description automatically generated">
            <a:extLst>
              <a:ext uri="{FF2B5EF4-FFF2-40B4-BE49-F238E27FC236}">
                <a16:creationId xmlns:a16="http://schemas.microsoft.com/office/drawing/2014/main" id="{95AF7DC4-AFEA-4782-899E-63F741F891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775" y="4592638"/>
            <a:ext cx="2611438" cy="1433513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541151E-B42F-4AEA-9D13-D9904C137C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00" y="4592638"/>
            <a:ext cx="5875338" cy="1433513"/>
          </a:xfrm>
          <a:prstGeom prst="rect">
            <a:avLst/>
          </a:prstGeom>
        </p:spPr>
      </p:pic>
      <p:pic>
        <p:nvPicPr>
          <p:cNvPr id="17" name="Picture 16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BBC12E6D-B85F-4EF3-839F-B93BAFED84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025" y="1716088"/>
            <a:ext cx="5691188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75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3A6FA5-B47C-4D97-9C55-857B0089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B9297E8B-E72F-43BB-87CE-FDACC2F91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21AEDF2-1FC8-40E1-A493-02D8B132F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98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190</Words>
  <Application>Microsoft Office PowerPoint</Application>
  <PresentationFormat>Widescreen</PresentationFormat>
  <Paragraphs>22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The Evolution of Mobile Payment</vt:lpstr>
      <vt:lpstr>What is Mobile Payment</vt:lpstr>
      <vt:lpstr>Mobile Payment Players</vt:lpstr>
      <vt:lpstr>Mobile payments first became popular in Asia and Europe</vt:lpstr>
      <vt:lpstr>Benefits of Mobile Payment</vt:lpstr>
      <vt:lpstr>Mobile Payment in Hungary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Evolution of Mobile Payment</dc:title>
  <dc:creator>Alex Frenkel</dc:creator>
  <cp:lastModifiedBy>Alex Frenkel</cp:lastModifiedBy>
  <cp:revision>4</cp:revision>
  <dcterms:created xsi:type="dcterms:W3CDTF">2019-12-17T23:26:45Z</dcterms:created>
  <dcterms:modified xsi:type="dcterms:W3CDTF">2019-12-18T08:04:17Z</dcterms:modified>
</cp:coreProperties>
</file>