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CDD-6966-4817-AF56-8BB679D5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BCB2-8777-4B89-AA2A-7677CEE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43C3-C494-4130-9854-E02EAF1C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E586-23BA-48A8-BFCD-6E16F2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A108-FD2F-4543-A0D1-68D147F7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907-62C1-450E-A9E2-FFB7A06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781A-F343-425C-A923-13BF7DC8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A97D-F3C5-45E1-8D8A-30FC6EC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64-AC37-46D8-8EDA-FCF6D60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DB86-1E40-459C-9DB1-F2E0AD7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6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9E380-8FBB-46D2-815A-87526277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FAA5-01F5-472A-A628-F3770DE6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75E0-1553-4BAB-9FC7-446826A2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B66-630C-43E5-8FA3-4D43895D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2769-3A4E-44B3-ACBF-AF12C23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316E-B797-4F33-ACBE-16D8BDE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B375-7C61-490F-A4BB-53E4B6B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161A-AF7A-4382-90E3-79DEB1C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0476-AEB8-49F9-AE9F-EB491080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84CD-9B50-4235-BAFA-96A3DDF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2FE8-6B3A-4B8A-97DA-8D06711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C5BD-9DD5-4BE9-A022-59074849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8591-DA74-42A9-AF46-FC151E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CE27-5A91-4186-AED1-291037B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B418-56E3-40C1-A0AC-351C9EA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A432-8D24-4E79-90D3-ECBAC7D2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090C-BC4A-4793-95AF-8E22AF79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AFF3-9AE8-4E06-AD2E-9624EC4E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D619-8927-4E64-85B1-EAE09F4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411B-6DF7-4322-837D-438A13C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883C-5648-4FCD-9D13-1AC4A65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7C5-1C4C-49FE-B885-574C0BC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4F7F-20B0-46B5-80CD-939B896A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A64F-79DE-45E6-A47B-5E6B8E6F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593EA-51C7-488C-98AF-200BB51F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31F7-ECFE-42D0-9DD3-9BDBD26AE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23B7-851D-4F7D-AE98-01F260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3AB05-C3A9-42C3-BB46-D7B62DE4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5BE3-1787-40D3-B141-A767A01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426-2472-4A82-BFB0-FE606FA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B8D5-F602-47FF-A171-4E1CA6C8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9FC8-9A7C-42EC-9979-F413EF3F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795D8-6983-49C5-AE15-A8688E98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BE9E-DA35-42B7-B402-0F60793F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17BDF-ADFC-434E-9A41-2927E1C5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0661-54BA-4C5E-B33E-D422443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2-1E23-4AE5-B18E-DFB1CEE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DE8F-2E60-4921-B318-322672AD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2416-1F7A-468E-8F78-9F5CE823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FD06-CBAC-47A3-8543-37AC732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08E0-365E-4F89-B1A2-606A5E30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948D-8353-4374-8F52-27D00565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79D-EE87-4568-88C3-8EC4501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C3A4E-6CFC-4120-AEA3-B6B695D7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E6CA-312B-4909-BCDC-F63B0137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F037-3A91-46B2-BF00-154C72D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B18-3EE5-4CBB-B8F9-1E986A11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7517-2F3D-4908-835F-32DD74C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32AB-667B-49B2-9CE6-3E650FD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8D45-9B8C-4199-A72E-D1798D3A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C0FE-E1AF-43F3-9690-242A6A4B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B109-5EE6-4F22-8185-178F3AC6DDBC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A699-0AE9-4A17-9C3A-F0B08333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BF0-88F4-4101-83B6-C3F3C463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F952-BCA5-43DF-8215-AC19A537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8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5C87-029E-4120-8CAC-3C97539F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Frenkel Alex</a:t>
            </a:r>
          </a:p>
          <a:p>
            <a:r>
              <a:rPr lang="en-GB" sz="3200" dirty="0" err="1">
                <a:solidFill>
                  <a:schemeClr val="accent1"/>
                </a:solidFill>
              </a:rPr>
              <a:t>Github</a:t>
            </a:r>
            <a:r>
              <a:rPr lang="en-GB" sz="3200" dirty="0">
                <a:solidFill>
                  <a:schemeClr val="accent1"/>
                </a:solidFill>
              </a:rPr>
              <a:t>: alexfrenkel92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10.01.2020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9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ADA8A-546F-4F12-8B19-DEE62781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00" y="2474491"/>
            <a:ext cx="6115273" cy="1620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066FD-D149-4A2A-9067-BA87D0AC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9" y="1482925"/>
            <a:ext cx="5814031" cy="395483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FADD411-838E-481A-8A92-1749D19B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4" y="0"/>
            <a:ext cx="10515600" cy="89954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Remove Task exercise – not ready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CE2F-6617-44BD-9103-9F0BFD80FE07}"/>
              </a:ext>
            </a:extLst>
          </p:cNvPr>
          <p:cNvSpPr txBox="1"/>
          <p:nvPr/>
        </p:nvSpPr>
        <p:spPr>
          <a:xfrm>
            <a:off x="2129760" y="960402"/>
            <a:ext cx="1722166" cy="54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99% good</a:t>
            </a:r>
          </a:p>
        </p:txBody>
      </p:sp>
    </p:spTree>
    <p:extLst>
      <p:ext uri="{BB962C8B-B14F-4D97-AF65-F5344CB8AC3E}">
        <p14:creationId xmlns:p14="http://schemas.microsoft.com/office/powerpoint/2010/main" val="7286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2264A-F349-4C9E-9D8C-48DA55CB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75" y="1482924"/>
            <a:ext cx="5418313" cy="38236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FADD411-838E-481A-8A92-1749D19B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4" y="0"/>
            <a:ext cx="10515600" cy="89954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Remove Task exercise – not ready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CE2F-6617-44BD-9103-9F0BFD80FE07}"/>
              </a:ext>
            </a:extLst>
          </p:cNvPr>
          <p:cNvSpPr txBox="1"/>
          <p:nvPr/>
        </p:nvSpPr>
        <p:spPr>
          <a:xfrm>
            <a:off x="2203845" y="960403"/>
            <a:ext cx="208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99,5%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D71E3-9565-4A4A-8BEC-C8B36AE6D2E2}"/>
              </a:ext>
            </a:extLst>
          </p:cNvPr>
          <p:cNvSpPr txBox="1"/>
          <p:nvPr/>
        </p:nvSpPr>
        <p:spPr>
          <a:xfrm>
            <a:off x="8036360" y="926990"/>
            <a:ext cx="196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6"/>
                </a:solidFill>
              </a:rPr>
              <a:t>100% good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8BD1EC-9F90-4D61-BBEC-F4D8251A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7" y="5470610"/>
            <a:ext cx="3328247" cy="1201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DF82BD-0C2D-422C-8749-CEA1085B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5470610"/>
            <a:ext cx="3557055" cy="1199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EB6ED-21AC-41A0-8C5B-405EF6B0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04" y="1482924"/>
            <a:ext cx="5735396" cy="38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DEMO</vt:lpstr>
      <vt:lpstr>Remove Task exercise – not ready</vt:lpstr>
      <vt:lpstr>Remove Task exercise – not ready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Alex Frenkel</dc:creator>
  <cp:lastModifiedBy>Alex Frenkel</cp:lastModifiedBy>
  <cp:revision>7</cp:revision>
  <dcterms:created xsi:type="dcterms:W3CDTF">2020-01-10T14:58:34Z</dcterms:created>
  <dcterms:modified xsi:type="dcterms:W3CDTF">2020-01-10T15:51:49Z</dcterms:modified>
</cp:coreProperties>
</file>