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72" r:id="rId5"/>
    <p:sldId id="271" r:id="rId6"/>
    <p:sldId id="27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E1CDD-6966-4817-AF56-8BB679D51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D2BCB2-8777-4B89-AA2A-7677CEE1A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C43C3-C494-4130-9854-E02EAF1C1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B109-5EE6-4F22-8185-178F3AC6DDBC}" type="datetimeFigureOut">
              <a:rPr lang="en-GB" smtClean="0"/>
              <a:t>21/02/2020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CE586-23BA-48A8-BFCD-6E16F2980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CA108-FD2F-4543-A0D1-68D147F73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8DF9-9D69-4CAA-9121-35310667A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486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30907-62C1-450E-A9E2-FFB7A0655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B9781A-F343-425C-A923-13BF7DC8C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8A97D-F3C5-45E1-8D8A-30FC6EC76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B109-5EE6-4F22-8185-178F3AC6DDBC}" type="datetimeFigureOut">
              <a:rPr lang="en-GB" smtClean="0"/>
              <a:t>21/02/2020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5A764-AC37-46D8-8EDA-FCF6D6012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5DB86-1E40-459C-9DB1-F2E0AD778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8DF9-9D69-4CAA-9121-35310667A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666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99E380-8FBB-46D2-815A-875262776A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FFAA5-01F5-472A-A628-F3770DE6C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875E0-1553-4BAB-9FC7-446826A2F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B109-5EE6-4F22-8185-178F3AC6DDBC}" type="datetimeFigureOut">
              <a:rPr lang="en-GB" smtClean="0"/>
              <a:t>21/02/2020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6DB66-630C-43E5-8FA3-4D43895D9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92769-3A4E-44B3-ACBF-AF12C2339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8DF9-9D69-4CAA-9121-35310667A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453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0316E-B797-4F33-ACBE-16D8BDE73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5B375-7C61-490F-A4BB-53E4B6B17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7161A-AF7A-4382-90E3-79DEB1C83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B109-5EE6-4F22-8185-178F3AC6DDBC}" type="datetimeFigureOut">
              <a:rPr lang="en-GB" smtClean="0"/>
              <a:t>21/02/2020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D0476-AEB8-49F9-AE9F-EB4910807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684CD-9B50-4235-BAFA-96A3DDF63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8DF9-9D69-4CAA-9121-35310667A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901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E2FE8-6B3A-4B8A-97DA-8D067111F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AC5BD-9DD5-4BE9-A022-590748496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18591-DA74-42A9-AF46-FC151EF85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B109-5EE6-4F22-8185-178F3AC6DDBC}" type="datetimeFigureOut">
              <a:rPr lang="en-GB" smtClean="0"/>
              <a:t>21/02/2020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5CE27-5A91-4186-AED1-291037B27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5B418-56E3-40C1-A0AC-351C9EAB9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8DF9-9D69-4CAA-9121-35310667A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50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A432-8D24-4E79-90D3-ECBAC7D2E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1090C-BC4A-4793-95AF-8E22AF7999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BAFF3-9AE8-4E06-AD2E-9624EC4EC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B2D619-8927-4E64-85B1-EAE09F427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B109-5EE6-4F22-8185-178F3AC6DDBC}" type="datetimeFigureOut">
              <a:rPr lang="en-GB" smtClean="0"/>
              <a:t>21/02/2020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0411B-6DF7-4322-837D-438A13CB6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9883C-5648-4FCD-9D13-1AC4A6555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8DF9-9D69-4CAA-9121-35310667A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778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8F7C5-1C4C-49FE-B885-574C0BCF3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14F7F-20B0-46B5-80CD-939B896AD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56A64F-79DE-45E6-A47B-5E6B8E6F2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593EA-51C7-488C-98AF-200BB51F1E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7031F7-ECFE-42D0-9DD3-9BDBD26AE2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4323B7-851D-4F7D-AE98-01F26020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B109-5EE6-4F22-8185-178F3AC6DDBC}" type="datetimeFigureOut">
              <a:rPr lang="en-GB" smtClean="0"/>
              <a:t>21/02/2020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F3AB05-C3A9-42C3-BB46-D7B62DE45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775BE3-1787-40D3-B141-A767A01A6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8DF9-9D69-4CAA-9121-35310667A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37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33426-2472-4A82-BFB0-FE606FA95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D0B8D5-F602-47FF-A171-4E1CA6C86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B109-5EE6-4F22-8185-178F3AC6DDBC}" type="datetimeFigureOut">
              <a:rPr lang="en-GB" smtClean="0"/>
              <a:t>21/02/2020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B89FC8-9A7C-42EC-9979-F413EF3FA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795D8-6983-49C5-AE15-A8688E98F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8DF9-9D69-4CAA-9121-35310667A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659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71BE9E-DA35-42B7-B402-0F60793F7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B109-5EE6-4F22-8185-178F3AC6DDBC}" type="datetimeFigureOut">
              <a:rPr lang="en-GB" smtClean="0"/>
              <a:t>21/02/2020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B17BDF-ADFC-434E-9A41-2927E1C55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D0661-54BA-4C5E-B33E-D422443CD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8DF9-9D69-4CAA-9121-35310667A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03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538E2-1E23-4AE5-B18E-DFB1CEE18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3DE8F-2E60-4921-B318-322672ADC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B52416-1F7A-468E-8F78-9F5CE8237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EFD06-CBAC-47A3-8543-37AC73293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B109-5EE6-4F22-8185-178F3AC6DDBC}" type="datetimeFigureOut">
              <a:rPr lang="en-GB" smtClean="0"/>
              <a:t>21/02/2020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508E0-365E-4F89-B1A2-606A5E30A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B948D-8353-4374-8F52-27D00565C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8DF9-9D69-4CAA-9121-35310667A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69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0879D-EE87-4568-88C3-8EC4501E5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4C3A4E-6CFC-4120-AEA3-B6B695D76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C7E6CA-312B-4909-BCDC-F63B01376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1F037-3A91-46B2-BF00-154C72D52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B109-5EE6-4F22-8185-178F3AC6DDBC}" type="datetimeFigureOut">
              <a:rPr lang="en-GB" smtClean="0"/>
              <a:t>21/02/2020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4FB18-3EE5-4CBB-B8F9-1E986A118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27517-2F3D-4908-835F-32DD74CDB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8DF9-9D69-4CAA-9121-35310667A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029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6732AB-667B-49B2-9CE6-3E650FD97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F8D45-9B8C-4199-A72E-D1798D3A8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FC0FE-E1AF-43F3-9690-242A6A4B8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0B109-5EE6-4F22-8185-178F3AC6DDBC}" type="datetimeFigureOut">
              <a:rPr lang="en-GB" smtClean="0"/>
              <a:t>21/02/2020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0A699-0AE9-4A17-9C3A-F0B08333B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28BF0-88F4-4101-83B6-C3F3C4638E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38DF9-9D69-4CAA-9121-35310667A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462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F4AC6C68-F125-48AD-A5B4-89AD5E797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0B22AEC1-D9B9-4F09-B4C5-302DB3FCC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981639" cy="6858000"/>
          </a:xfrm>
          <a:custGeom>
            <a:avLst/>
            <a:gdLst>
              <a:gd name="connsiteX0" fmla="*/ 6981639 w 6981639"/>
              <a:gd name="connsiteY0" fmla="*/ 0 h 6858000"/>
              <a:gd name="connsiteX1" fmla="*/ 6067239 w 6981639"/>
              <a:gd name="connsiteY1" fmla="*/ 0 h 6858000"/>
              <a:gd name="connsiteX2" fmla="*/ 2832155 w 6981639"/>
              <a:gd name="connsiteY2" fmla="*/ 0 h 6858000"/>
              <a:gd name="connsiteX3" fmla="*/ 1619628 w 6981639"/>
              <a:gd name="connsiteY3" fmla="*/ 0 h 6858000"/>
              <a:gd name="connsiteX4" fmla="*/ 1615622 w 6981639"/>
              <a:gd name="connsiteY4" fmla="*/ 3148 h 6858000"/>
              <a:gd name="connsiteX5" fmla="*/ 0 w 6981639"/>
              <a:gd name="connsiteY5" fmla="*/ 3429000 h 6858000"/>
              <a:gd name="connsiteX6" fmla="*/ 1615622 w 6981639"/>
              <a:gd name="connsiteY6" fmla="*/ 6854853 h 6858000"/>
              <a:gd name="connsiteX7" fmla="*/ 1619627 w 6981639"/>
              <a:gd name="connsiteY7" fmla="*/ 6858000 h 6858000"/>
              <a:gd name="connsiteX8" fmla="*/ 2832155 w 6981639"/>
              <a:gd name="connsiteY8" fmla="*/ 6858000 h 6858000"/>
              <a:gd name="connsiteX9" fmla="*/ 6067239 w 6981639"/>
              <a:gd name="connsiteY9" fmla="*/ 6858000 h 6858000"/>
              <a:gd name="connsiteX10" fmla="*/ 6981639 w 6981639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81639" h="6858000">
                <a:moveTo>
                  <a:pt x="6981639" y="0"/>
                </a:moveTo>
                <a:lnTo>
                  <a:pt x="6067239" y="0"/>
                </a:lnTo>
                <a:lnTo>
                  <a:pt x="2832155" y="0"/>
                </a:lnTo>
                <a:lnTo>
                  <a:pt x="1619628" y="0"/>
                </a:lnTo>
                <a:lnTo>
                  <a:pt x="1615622" y="3148"/>
                </a:lnTo>
                <a:cubicBezTo>
                  <a:pt x="628921" y="817446"/>
                  <a:pt x="0" y="2049777"/>
                  <a:pt x="0" y="3429000"/>
                </a:cubicBezTo>
                <a:cubicBezTo>
                  <a:pt x="0" y="4808224"/>
                  <a:pt x="628921" y="6040555"/>
                  <a:pt x="1615622" y="6854853"/>
                </a:cubicBezTo>
                <a:lnTo>
                  <a:pt x="1619627" y="6858000"/>
                </a:lnTo>
                <a:lnTo>
                  <a:pt x="2832155" y="6858000"/>
                </a:lnTo>
                <a:lnTo>
                  <a:pt x="6067239" y="6858000"/>
                </a:lnTo>
                <a:lnTo>
                  <a:pt x="6981639" y="6858000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FBF952-BCA5-43DF-8215-AC19A5378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143" y="899566"/>
            <a:ext cx="5283997" cy="5058868"/>
          </a:xfrm>
        </p:spPr>
        <p:txBody>
          <a:bodyPr anchor="ctr">
            <a:normAutofit/>
          </a:bodyPr>
          <a:lstStyle/>
          <a:p>
            <a:pPr algn="l"/>
            <a:r>
              <a:rPr lang="en-GB" sz="8000" b="1" dirty="0">
                <a:solidFill>
                  <a:schemeClr val="bg1"/>
                </a:solidFill>
              </a:rPr>
              <a:t>DEMO</a:t>
            </a:r>
            <a:br>
              <a:rPr lang="en-GB" sz="8000" b="1" dirty="0">
                <a:solidFill>
                  <a:schemeClr val="bg1"/>
                </a:solidFill>
              </a:rPr>
            </a:br>
            <a:r>
              <a:rPr lang="en-GB" sz="3200" b="1" dirty="0">
                <a:solidFill>
                  <a:schemeClr val="bg1"/>
                </a:solidFill>
              </a:rPr>
              <a:t>Connecting backend &amp; frontend</a:t>
            </a:r>
            <a:endParaRPr lang="en-GB" sz="8000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635C87-029E-4120-8CAC-3C97539FE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58490" y="2165291"/>
            <a:ext cx="2947928" cy="2527418"/>
          </a:xfrm>
        </p:spPr>
        <p:txBody>
          <a:bodyPr anchor="ctr">
            <a:normAutofit/>
          </a:bodyPr>
          <a:lstStyle/>
          <a:p>
            <a:pPr algn="l"/>
            <a:r>
              <a:rPr lang="en-GB" sz="3200" b="1" dirty="0">
                <a:solidFill>
                  <a:srgbClr val="262626"/>
                </a:solidFill>
              </a:rPr>
              <a:t>Frenkel Alex</a:t>
            </a:r>
          </a:p>
          <a:p>
            <a:pPr algn="l"/>
            <a:r>
              <a:rPr lang="en-GB" sz="3200" b="1" dirty="0" err="1">
                <a:solidFill>
                  <a:srgbClr val="262626"/>
                </a:solidFill>
              </a:rPr>
              <a:t>Github</a:t>
            </a:r>
            <a:r>
              <a:rPr lang="en-GB" sz="3200" b="1" dirty="0">
                <a:solidFill>
                  <a:srgbClr val="262626"/>
                </a:solidFill>
              </a:rPr>
              <a:t>: alexfrenkel92</a:t>
            </a:r>
          </a:p>
          <a:p>
            <a:pPr algn="l"/>
            <a:r>
              <a:rPr lang="en-GB" sz="3200" b="1" dirty="0">
                <a:solidFill>
                  <a:srgbClr val="262626"/>
                </a:solidFill>
              </a:rPr>
              <a:t>21.02.2020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64AEB01D-F94D-47EA-833E-875181D62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03038" y="1992863"/>
            <a:ext cx="1488962" cy="2872274"/>
          </a:xfrm>
          <a:custGeom>
            <a:avLst/>
            <a:gdLst>
              <a:gd name="connsiteX0" fmla="*/ 1436137 w 1488962"/>
              <a:gd name="connsiteY0" fmla="*/ 0 h 2872274"/>
              <a:gd name="connsiteX1" fmla="*/ 1488962 w 1488962"/>
              <a:gd name="connsiteY1" fmla="*/ 2668 h 2872274"/>
              <a:gd name="connsiteX2" fmla="*/ 1488962 w 1488962"/>
              <a:gd name="connsiteY2" fmla="*/ 2869607 h 2872274"/>
              <a:gd name="connsiteX3" fmla="*/ 1436137 w 1488962"/>
              <a:gd name="connsiteY3" fmla="*/ 2872274 h 2872274"/>
              <a:gd name="connsiteX4" fmla="*/ 0 w 1488962"/>
              <a:gd name="connsiteY4" fmla="*/ 1436137 h 2872274"/>
              <a:gd name="connsiteX5" fmla="*/ 1436137 w 1488962"/>
              <a:gd name="connsiteY5" fmla="*/ 0 h 2872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8962" h="2872274">
                <a:moveTo>
                  <a:pt x="1436137" y="0"/>
                </a:moveTo>
                <a:lnTo>
                  <a:pt x="1488962" y="2668"/>
                </a:lnTo>
                <a:lnTo>
                  <a:pt x="1488962" y="2869607"/>
                </a:lnTo>
                <a:lnTo>
                  <a:pt x="1436137" y="2872274"/>
                </a:lnTo>
                <a:cubicBezTo>
                  <a:pt x="642980" y="2872274"/>
                  <a:pt x="0" y="2229294"/>
                  <a:pt x="0" y="1436137"/>
                </a:cubicBezTo>
                <a:cubicBezTo>
                  <a:pt x="0" y="642980"/>
                  <a:pt x="642980" y="0"/>
                  <a:pt x="1436137" y="0"/>
                </a:cubicBez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99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6B25F3-A5BE-4A17-ADCE-7C5C0C051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314" y="304179"/>
            <a:ext cx="4125966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Get the post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707900-604E-4D1F-A35C-2320DAA98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892" y="0"/>
            <a:ext cx="75991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286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FADF4A-D11F-41D1-947D-6E7BE209D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3467"/>
            <a:ext cx="12192000" cy="744836"/>
          </a:xfrm>
          <a:solidFill>
            <a:srgbClr val="262626"/>
          </a:solidFill>
        </p:spPr>
        <p:txBody>
          <a:bodyPr>
            <a:norm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</a:rPr>
              <a:t>Part 1 – </a:t>
            </a:r>
            <a:r>
              <a:rPr lang="hu-HU" sz="3200" b="1" dirty="0" err="1">
                <a:solidFill>
                  <a:schemeClr val="bg1"/>
                </a:solidFill>
              </a:rPr>
              <a:t>XMLHttpRequest</a:t>
            </a:r>
            <a:endParaRPr lang="en-GB" sz="32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34EEFC-7F78-4FBD-861F-8D119A3AB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54" y="1750305"/>
            <a:ext cx="11852491" cy="32594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D518F5-AD0A-43F8-A6C3-DD31F81C9E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378"/>
          <a:stretch/>
        </p:blipFill>
        <p:spPr>
          <a:xfrm>
            <a:off x="1161020" y="5087566"/>
            <a:ext cx="9869959" cy="166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625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DF4A-D11F-41D1-947D-6E7BE209D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3467"/>
            <a:ext cx="12192000" cy="744836"/>
          </a:xfrm>
          <a:solidFill>
            <a:srgbClr val="262626"/>
          </a:solidFill>
        </p:spPr>
        <p:txBody>
          <a:bodyPr>
            <a:norm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</a:rPr>
              <a:t>Part 2 – </a:t>
            </a:r>
            <a:r>
              <a:rPr lang="en-GB" sz="3200" b="1" dirty="0" err="1">
                <a:solidFill>
                  <a:schemeClr val="bg1"/>
                </a:solidFill>
              </a:rPr>
              <a:t>forEach</a:t>
            </a:r>
            <a:r>
              <a:rPr lang="en-GB" sz="3200" b="1" dirty="0">
                <a:solidFill>
                  <a:schemeClr val="bg1"/>
                </a:solidFill>
              </a:rPr>
              <a:t>, variables and </a:t>
            </a:r>
            <a:r>
              <a:rPr lang="en-GB" sz="3200" b="1" dirty="0" err="1">
                <a:solidFill>
                  <a:schemeClr val="bg1"/>
                </a:solidFill>
              </a:rPr>
              <a:t>appendChild</a:t>
            </a:r>
            <a:endParaRPr lang="en-GB" sz="32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AA7EA5-F90E-483E-A6BA-CAAE780A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066" y="1692612"/>
            <a:ext cx="10543868" cy="489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574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6B25F3-A5BE-4A17-ADCE-7C5C0C051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314" y="304179"/>
            <a:ext cx="4125966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Get the post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707900-604E-4D1F-A35C-2320DAA98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892" y="0"/>
            <a:ext cx="7599108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73D2DE5-AEB3-461B-871E-96C84FFA8928}"/>
              </a:ext>
            </a:extLst>
          </p:cNvPr>
          <p:cNvSpPr/>
          <p:nvPr/>
        </p:nvSpPr>
        <p:spPr>
          <a:xfrm>
            <a:off x="6811347" y="5029200"/>
            <a:ext cx="3433665" cy="2705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3B3E1004-AFF4-4EBD-A3EF-8134ABB9931F}"/>
              </a:ext>
            </a:extLst>
          </p:cNvPr>
          <p:cNvSpPr/>
          <p:nvPr/>
        </p:nvSpPr>
        <p:spPr>
          <a:xfrm rot="1321483">
            <a:off x="5980927" y="4525353"/>
            <a:ext cx="877078" cy="251926"/>
          </a:xfrm>
          <a:prstGeom prst="rightArrow">
            <a:avLst>
              <a:gd name="adj1" fmla="val 29243"/>
              <a:gd name="adj2" fmla="val 9525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520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78761-83FA-45D0-90AD-CBFFB4ADF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707926-9872-4D8C-A27C-FEAE094CA2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64"/>
          <a:stretch/>
        </p:blipFill>
        <p:spPr>
          <a:xfrm>
            <a:off x="0" y="114300"/>
            <a:ext cx="12192000" cy="655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019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30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DEMO Connecting backend &amp; frontend</vt:lpstr>
      <vt:lpstr>Get the post</vt:lpstr>
      <vt:lpstr>Part 1 – XMLHttpRequest</vt:lpstr>
      <vt:lpstr>Part 2 – forEach, variables and appendChild</vt:lpstr>
      <vt:lpstr>Get the post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</dc:title>
  <dc:creator>Alex Frenkel</dc:creator>
  <cp:lastModifiedBy>Alex Frenkel</cp:lastModifiedBy>
  <cp:revision>11</cp:revision>
  <dcterms:created xsi:type="dcterms:W3CDTF">2020-02-21T14:53:50Z</dcterms:created>
  <dcterms:modified xsi:type="dcterms:W3CDTF">2020-02-21T15:42:01Z</dcterms:modified>
</cp:coreProperties>
</file>