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image" Target="../media/image1.png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BDFB3-C7DB-4095-83EE-ACE79FFBF0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8377A81-A3F3-4790-91BA-9E7769735ABE}">
      <dgm:prSet/>
      <dgm:spPr/>
      <dgm:t>
        <a:bodyPr/>
        <a:lstStyle/>
        <a:p>
          <a:r>
            <a:rPr lang="en-GB"/>
            <a:t>Loops</a:t>
          </a:r>
          <a:endParaRPr lang="en-US"/>
        </a:p>
      </dgm:t>
    </dgm:pt>
    <dgm:pt modelId="{D5BBEBEF-1F75-4855-8494-46BBD6E43415}" type="parTrans" cxnId="{5118EC78-E1D2-49EB-B8A9-218673044BEF}">
      <dgm:prSet/>
      <dgm:spPr/>
      <dgm:t>
        <a:bodyPr/>
        <a:lstStyle/>
        <a:p>
          <a:endParaRPr lang="en-US"/>
        </a:p>
      </dgm:t>
    </dgm:pt>
    <dgm:pt modelId="{10517015-E05F-44AE-8139-44207629C7F1}" type="sibTrans" cxnId="{5118EC78-E1D2-49EB-B8A9-218673044BEF}">
      <dgm:prSet/>
      <dgm:spPr/>
      <dgm:t>
        <a:bodyPr/>
        <a:lstStyle/>
        <a:p>
          <a:endParaRPr lang="en-US"/>
        </a:p>
      </dgm:t>
    </dgm:pt>
    <dgm:pt modelId="{B3D2A766-1CC4-4B32-A2A1-FB7609C45200}">
      <dgm:prSet/>
      <dgm:spPr/>
      <dgm:t>
        <a:bodyPr/>
        <a:lstStyle/>
        <a:p>
          <a:r>
            <a:rPr lang="en-GB" dirty="0"/>
            <a:t>While, For, ‘Double For’</a:t>
          </a:r>
          <a:endParaRPr lang="en-US" dirty="0"/>
        </a:p>
      </dgm:t>
    </dgm:pt>
    <dgm:pt modelId="{2D206002-CE60-481E-80F9-CE59D9B86C89}" type="parTrans" cxnId="{8FC63632-D7EA-4D8B-B2A8-AB2BABE0103B}">
      <dgm:prSet/>
      <dgm:spPr/>
      <dgm:t>
        <a:bodyPr/>
        <a:lstStyle/>
        <a:p>
          <a:endParaRPr lang="en-US"/>
        </a:p>
      </dgm:t>
    </dgm:pt>
    <dgm:pt modelId="{C2F9316D-514F-45F9-B26C-4FBB5D85B3C2}" type="sibTrans" cxnId="{8FC63632-D7EA-4D8B-B2A8-AB2BABE0103B}">
      <dgm:prSet/>
      <dgm:spPr/>
      <dgm:t>
        <a:bodyPr/>
        <a:lstStyle/>
        <a:p>
          <a:endParaRPr lang="en-US"/>
        </a:p>
      </dgm:t>
    </dgm:pt>
    <dgm:pt modelId="{BF636A77-A765-4732-9CDA-EAA7E28F2F86}">
      <dgm:prSet/>
      <dgm:spPr/>
      <dgm:t>
        <a:bodyPr/>
        <a:lstStyle/>
        <a:p>
          <a:r>
            <a:rPr lang="en-GB"/>
            <a:t>Functions</a:t>
          </a:r>
          <a:endParaRPr lang="en-US"/>
        </a:p>
      </dgm:t>
    </dgm:pt>
    <dgm:pt modelId="{1D5DABA3-F7F6-4529-9963-B5B8D28ACE23}" type="parTrans" cxnId="{757ECD7B-1BB8-4511-8B7D-A3D2C619D5E1}">
      <dgm:prSet/>
      <dgm:spPr/>
      <dgm:t>
        <a:bodyPr/>
        <a:lstStyle/>
        <a:p>
          <a:endParaRPr lang="en-US"/>
        </a:p>
      </dgm:t>
    </dgm:pt>
    <dgm:pt modelId="{BDE21B6D-5F90-475F-8DE5-5C3735853D23}" type="sibTrans" cxnId="{757ECD7B-1BB8-4511-8B7D-A3D2C619D5E1}">
      <dgm:prSet/>
      <dgm:spPr/>
      <dgm:t>
        <a:bodyPr/>
        <a:lstStyle/>
        <a:p>
          <a:endParaRPr lang="en-US"/>
        </a:p>
      </dgm:t>
    </dgm:pt>
    <dgm:pt modelId="{44ED8303-FA58-4739-BB1D-EACC05A61034}">
      <dgm:prSet/>
      <dgm:spPr/>
      <dgm:t>
        <a:bodyPr/>
        <a:lstStyle/>
        <a:p>
          <a:r>
            <a:rPr lang="en-GB" dirty="0"/>
            <a:t>For loop in a function</a:t>
          </a:r>
          <a:endParaRPr lang="en-US" dirty="0"/>
        </a:p>
      </dgm:t>
    </dgm:pt>
    <dgm:pt modelId="{FB560EB1-D6F9-4365-B0AB-71E7238D2E64}" type="parTrans" cxnId="{DCA8992E-0F50-4F89-B409-57882422C6D1}">
      <dgm:prSet/>
      <dgm:spPr/>
      <dgm:t>
        <a:bodyPr/>
        <a:lstStyle/>
        <a:p>
          <a:endParaRPr lang="en-US"/>
        </a:p>
      </dgm:t>
    </dgm:pt>
    <dgm:pt modelId="{0C361752-BA51-416F-98A3-C256DE211E32}" type="sibTrans" cxnId="{DCA8992E-0F50-4F89-B409-57882422C6D1}">
      <dgm:prSet/>
      <dgm:spPr/>
      <dgm:t>
        <a:bodyPr/>
        <a:lstStyle/>
        <a:p>
          <a:endParaRPr lang="en-US"/>
        </a:p>
      </dgm:t>
    </dgm:pt>
    <dgm:pt modelId="{350F0869-33C7-4446-BBCD-6D260DDCBCE2}">
      <dgm:prSet/>
      <dgm:spPr/>
      <dgm:t>
        <a:bodyPr/>
        <a:lstStyle/>
        <a:p>
          <a:r>
            <a:rPr lang="en-GB" dirty="0"/>
            <a:t>Try – Catch error handling</a:t>
          </a:r>
          <a:endParaRPr lang="en-US" dirty="0"/>
        </a:p>
      </dgm:t>
    </dgm:pt>
    <dgm:pt modelId="{66AB2F5B-2A44-4E4D-BE13-CAA7B938807D}" type="parTrans" cxnId="{2F1A0428-3236-4BA2-BB01-697D23687E4F}">
      <dgm:prSet/>
      <dgm:spPr/>
      <dgm:t>
        <a:bodyPr/>
        <a:lstStyle/>
        <a:p>
          <a:endParaRPr lang="en-US"/>
        </a:p>
      </dgm:t>
    </dgm:pt>
    <dgm:pt modelId="{1292939A-DCCF-4329-A726-CDAC5428C3B0}" type="sibTrans" cxnId="{2F1A0428-3236-4BA2-BB01-697D23687E4F}">
      <dgm:prSet/>
      <dgm:spPr/>
      <dgm:t>
        <a:bodyPr/>
        <a:lstStyle/>
        <a:p>
          <a:endParaRPr lang="en-US"/>
        </a:p>
      </dgm:t>
    </dgm:pt>
    <dgm:pt modelId="{FBD1E5E3-42F2-4841-AC05-78885CD088AC}">
      <dgm:prSet custT="1"/>
      <dgm:spPr/>
      <dgm:t>
        <a:bodyPr/>
        <a:lstStyle/>
        <a:p>
          <a:r>
            <a:rPr lang="en-GB" sz="4400" b="1" dirty="0"/>
            <a:t>Drawing</a:t>
          </a:r>
          <a:endParaRPr lang="en-US" sz="2200" b="1" dirty="0"/>
        </a:p>
      </dgm:t>
    </dgm:pt>
    <dgm:pt modelId="{1CD6C642-CFF3-4E85-B081-B37CADAD7D6F}" type="parTrans" cxnId="{9ED65ECD-8B80-4D53-8F57-3FB76A0E2CBE}">
      <dgm:prSet/>
      <dgm:spPr/>
      <dgm:t>
        <a:bodyPr/>
        <a:lstStyle/>
        <a:p>
          <a:endParaRPr lang="en-US"/>
        </a:p>
      </dgm:t>
    </dgm:pt>
    <dgm:pt modelId="{44D5CB0A-5378-4C6F-89CF-587028A9E285}" type="sibTrans" cxnId="{9ED65ECD-8B80-4D53-8F57-3FB76A0E2CBE}">
      <dgm:prSet/>
      <dgm:spPr/>
      <dgm:t>
        <a:bodyPr/>
        <a:lstStyle/>
        <a:p>
          <a:endParaRPr lang="en-US"/>
        </a:p>
      </dgm:t>
    </dgm:pt>
    <dgm:pt modelId="{6F56C938-4A83-4647-BFE6-6EC1917D86C9}" type="pres">
      <dgm:prSet presAssocID="{763BDFB3-C7DB-4095-83EE-ACE79FFBF01E}" presName="root" presStyleCnt="0">
        <dgm:presLayoutVars>
          <dgm:dir/>
          <dgm:resizeHandles val="exact"/>
        </dgm:presLayoutVars>
      </dgm:prSet>
      <dgm:spPr/>
    </dgm:pt>
    <dgm:pt modelId="{C2DA0AE6-9AC9-43D6-A5B6-A1CB3130B27E}" type="pres">
      <dgm:prSet presAssocID="{C8377A81-A3F3-4790-91BA-9E7769735ABE}" presName="compNode" presStyleCnt="0"/>
      <dgm:spPr/>
    </dgm:pt>
    <dgm:pt modelId="{7046660E-9CCA-47C6-82B9-9EC3FB3676EC}" type="pres">
      <dgm:prSet presAssocID="{C8377A81-A3F3-4790-91BA-9E7769735ABE}" presName="bgRect" presStyleLbl="bgShp" presStyleIdx="0" presStyleCnt="4"/>
      <dgm:spPr/>
    </dgm:pt>
    <dgm:pt modelId="{83F7508E-EAF4-4C64-B08C-DF435C16C989}" type="pres">
      <dgm:prSet presAssocID="{C8377A81-A3F3-4790-91BA-9E7769735A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B690A39D-09B0-47A9-9AA1-FF4E5E87D9FF}" type="pres">
      <dgm:prSet presAssocID="{C8377A81-A3F3-4790-91BA-9E7769735ABE}" presName="spaceRect" presStyleCnt="0"/>
      <dgm:spPr/>
    </dgm:pt>
    <dgm:pt modelId="{35212C87-627B-4438-8A03-B215342BE760}" type="pres">
      <dgm:prSet presAssocID="{C8377A81-A3F3-4790-91BA-9E7769735ABE}" presName="parTx" presStyleLbl="revTx" presStyleIdx="0" presStyleCnt="6">
        <dgm:presLayoutVars>
          <dgm:chMax val="0"/>
          <dgm:chPref val="0"/>
        </dgm:presLayoutVars>
      </dgm:prSet>
      <dgm:spPr/>
    </dgm:pt>
    <dgm:pt modelId="{3F5AE479-D7C1-47E7-823E-727F66EA028A}" type="pres">
      <dgm:prSet presAssocID="{C8377A81-A3F3-4790-91BA-9E7769735ABE}" presName="desTx" presStyleLbl="revTx" presStyleIdx="1" presStyleCnt="6" custScaleX="161667">
        <dgm:presLayoutVars/>
      </dgm:prSet>
      <dgm:spPr/>
    </dgm:pt>
    <dgm:pt modelId="{A91AC801-2E64-4E82-9FC1-7D8AD3C0DAE5}" type="pres">
      <dgm:prSet presAssocID="{10517015-E05F-44AE-8139-44207629C7F1}" presName="sibTrans" presStyleCnt="0"/>
      <dgm:spPr/>
    </dgm:pt>
    <dgm:pt modelId="{9C1D263E-72DF-4F09-9C46-E3F0EA534239}" type="pres">
      <dgm:prSet presAssocID="{BF636A77-A765-4732-9CDA-EAA7E28F2F86}" presName="compNode" presStyleCnt="0"/>
      <dgm:spPr/>
    </dgm:pt>
    <dgm:pt modelId="{0E5513EE-E816-42A0-9831-7D66DB4653F7}" type="pres">
      <dgm:prSet presAssocID="{BF636A77-A765-4732-9CDA-EAA7E28F2F86}" presName="bgRect" presStyleLbl="bgShp" presStyleIdx="1" presStyleCnt="4"/>
      <dgm:spPr/>
    </dgm:pt>
    <dgm:pt modelId="{541F17DD-B77B-47DD-9340-564FE72130AF}" type="pres">
      <dgm:prSet presAssocID="{BF636A77-A765-4732-9CDA-EAA7E28F2F86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F101B56-899A-4A4F-8695-485820AA4C01}" type="pres">
      <dgm:prSet presAssocID="{BF636A77-A765-4732-9CDA-EAA7E28F2F86}" presName="spaceRect" presStyleCnt="0"/>
      <dgm:spPr/>
    </dgm:pt>
    <dgm:pt modelId="{F6DAD1F6-B81B-485F-A1D0-3D96D2D52D0C}" type="pres">
      <dgm:prSet presAssocID="{BF636A77-A765-4732-9CDA-EAA7E28F2F86}" presName="parTx" presStyleLbl="revTx" presStyleIdx="2" presStyleCnt="6">
        <dgm:presLayoutVars>
          <dgm:chMax val="0"/>
          <dgm:chPref val="0"/>
        </dgm:presLayoutVars>
      </dgm:prSet>
      <dgm:spPr/>
    </dgm:pt>
    <dgm:pt modelId="{178A1439-4274-4B4B-8C94-6C67119B871B}" type="pres">
      <dgm:prSet presAssocID="{BF636A77-A765-4732-9CDA-EAA7E28F2F86}" presName="desTx" presStyleLbl="revTx" presStyleIdx="3" presStyleCnt="6" custScaleX="156279">
        <dgm:presLayoutVars/>
      </dgm:prSet>
      <dgm:spPr/>
    </dgm:pt>
    <dgm:pt modelId="{A62647B1-F765-475A-8C0E-45367C0D8C91}" type="pres">
      <dgm:prSet presAssocID="{BDE21B6D-5F90-475F-8DE5-5C3735853D23}" presName="sibTrans" presStyleCnt="0"/>
      <dgm:spPr/>
    </dgm:pt>
    <dgm:pt modelId="{D11AFA81-818F-42FB-95D8-43554F20E26B}" type="pres">
      <dgm:prSet presAssocID="{350F0869-33C7-4446-BBCD-6D260DDCBCE2}" presName="compNode" presStyleCnt="0"/>
      <dgm:spPr/>
    </dgm:pt>
    <dgm:pt modelId="{08D01086-14D0-4399-9C5E-29ED5013BB42}" type="pres">
      <dgm:prSet presAssocID="{350F0869-33C7-4446-BBCD-6D260DDCBCE2}" presName="bgRect" presStyleLbl="bgShp" presStyleIdx="2" presStyleCnt="4"/>
      <dgm:spPr/>
    </dgm:pt>
    <dgm:pt modelId="{9C81B8E0-81A3-49D1-A5EE-D838DB804086}" type="pres">
      <dgm:prSet presAssocID="{350F0869-33C7-4446-BBCD-6D260DDCBCE2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323E586-9A9A-4908-9C85-0FFA2C8264C2}" type="pres">
      <dgm:prSet presAssocID="{350F0869-33C7-4446-BBCD-6D260DDCBCE2}" presName="spaceRect" presStyleCnt="0"/>
      <dgm:spPr/>
    </dgm:pt>
    <dgm:pt modelId="{0266C71C-7FF0-4937-80D2-6CB3E7EF720B}" type="pres">
      <dgm:prSet presAssocID="{350F0869-33C7-4446-BBCD-6D260DDCBCE2}" presName="parTx" presStyleLbl="revTx" presStyleIdx="4" presStyleCnt="6">
        <dgm:presLayoutVars>
          <dgm:chMax val="0"/>
          <dgm:chPref val="0"/>
        </dgm:presLayoutVars>
      </dgm:prSet>
      <dgm:spPr/>
    </dgm:pt>
    <dgm:pt modelId="{B16EDD58-F9F1-42CB-84A3-758749C23BE4}" type="pres">
      <dgm:prSet presAssocID="{1292939A-DCCF-4329-A726-CDAC5428C3B0}" presName="sibTrans" presStyleCnt="0"/>
      <dgm:spPr/>
    </dgm:pt>
    <dgm:pt modelId="{EB6944BC-97CC-4CCC-97B3-D7F36DA5CFBF}" type="pres">
      <dgm:prSet presAssocID="{FBD1E5E3-42F2-4841-AC05-78885CD088AC}" presName="compNode" presStyleCnt="0"/>
      <dgm:spPr/>
    </dgm:pt>
    <dgm:pt modelId="{08EAA020-6BD7-4615-9A1C-1020FF33E113}" type="pres">
      <dgm:prSet presAssocID="{FBD1E5E3-42F2-4841-AC05-78885CD088AC}" presName="bgRect" presStyleLbl="bgShp" presStyleIdx="3" presStyleCnt="4"/>
      <dgm:spPr/>
    </dgm:pt>
    <dgm:pt modelId="{A60F97CC-FCAF-4A54-A184-99DAB736D352}" type="pres">
      <dgm:prSet presAssocID="{FBD1E5E3-42F2-4841-AC05-78885CD088AC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C3BA9A1-1263-40A3-931E-D26B3875AEDD}" type="pres">
      <dgm:prSet presAssocID="{FBD1E5E3-42F2-4841-AC05-78885CD088AC}" presName="spaceRect" presStyleCnt="0"/>
      <dgm:spPr/>
    </dgm:pt>
    <dgm:pt modelId="{E0A3E710-598B-4ADD-917E-91351F0B7D18}" type="pres">
      <dgm:prSet presAssocID="{FBD1E5E3-42F2-4841-AC05-78885CD088A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4C1DA02-B4CA-4441-8A63-80274AD377C2}" type="presOf" srcId="{763BDFB3-C7DB-4095-83EE-ACE79FFBF01E}" destId="{6F56C938-4A83-4647-BFE6-6EC1917D86C9}" srcOrd="0" destOrd="0" presId="urn:microsoft.com/office/officeart/2018/2/layout/IconVerticalSolidList"/>
    <dgm:cxn modelId="{D1CBCD0F-C39D-448F-837A-6C9DD29BBA13}" type="presOf" srcId="{44ED8303-FA58-4739-BB1D-EACC05A61034}" destId="{178A1439-4274-4B4B-8C94-6C67119B871B}" srcOrd="0" destOrd="0" presId="urn:microsoft.com/office/officeart/2018/2/layout/IconVerticalSolidList"/>
    <dgm:cxn modelId="{92911512-3457-441B-92ED-0A387DC95FE6}" type="presOf" srcId="{350F0869-33C7-4446-BBCD-6D260DDCBCE2}" destId="{0266C71C-7FF0-4937-80D2-6CB3E7EF720B}" srcOrd="0" destOrd="0" presId="urn:microsoft.com/office/officeart/2018/2/layout/IconVerticalSolidList"/>
    <dgm:cxn modelId="{2F1A0428-3236-4BA2-BB01-697D23687E4F}" srcId="{763BDFB3-C7DB-4095-83EE-ACE79FFBF01E}" destId="{350F0869-33C7-4446-BBCD-6D260DDCBCE2}" srcOrd="2" destOrd="0" parTransId="{66AB2F5B-2A44-4E4D-BE13-CAA7B938807D}" sibTransId="{1292939A-DCCF-4329-A726-CDAC5428C3B0}"/>
    <dgm:cxn modelId="{DCA8992E-0F50-4F89-B409-57882422C6D1}" srcId="{BF636A77-A765-4732-9CDA-EAA7E28F2F86}" destId="{44ED8303-FA58-4739-BB1D-EACC05A61034}" srcOrd="0" destOrd="0" parTransId="{FB560EB1-D6F9-4365-B0AB-71E7238D2E64}" sibTransId="{0C361752-BA51-416F-98A3-C256DE211E32}"/>
    <dgm:cxn modelId="{8FC63632-D7EA-4D8B-B2A8-AB2BABE0103B}" srcId="{C8377A81-A3F3-4790-91BA-9E7769735ABE}" destId="{B3D2A766-1CC4-4B32-A2A1-FB7609C45200}" srcOrd="0" destOrd="0" parTransId="{2D206002-CE60-481E-80F9-CE59D9B86C89}" sibTransId="{C2F9316D-514F-45F9-B26C-4FBB5D85B3C2}"/>
    <dgm:cxn modelId="{3A52943D-AEE9-49DA-A39A-B39A7B2C2D4C}" type="presOf" srcId="{FBD1E5E3-42F2-4841-AC05-78885CD088AC}" destId="{E0A3E710-598B-4ADD-917E-91351F0B7D18}" srcOrd="0" destOrd="0" presId="urn:microsoft.com/office/officeart/2018/2/layout/IconVerticalSolidList"/>
    <dgm:cxn modelId="{6D09A869-6F14-48F6-BD61-FD33A4E2D715}" type="presOf" srcId="{C8377A81-A3F3-4790-91BA-9E7769735ABE}" destId="{35212C87-627B-4438-8A03-B215342BE760}" srcOrd="0" destOrd="0" presId="urn:microsoft.com/office/officeart/2018/2/layout/IconVerticalSolidList"/>
    <dgm:cxn modelId="{5118EC78-E1D2-49EB-B8A9-218673044BEF}" srcId="{763BDFB3-C7DB-4095-83EE-ACE79FFBF01E}" destId="{C8377A81-A3F3-4790-91BA-9E7769735ABE}" srcOrd="0" destOrd="0" parTransId="{D5BBEBEF-1F75-4855-8494-46BBD6E43415}" sibTransId="{10517015-E05F-44AE-8139-44207629C7F1}"/>
    <dgm:cxn modelId="{757ECD7B-1BB8-4511-8B7D-A3D2C619D5E1}" srcId="{763BDFB3-C7DB-4095-83EE-ACE79FFBF01E}" destId="{BF636A77-A765-4732-9CDA-EAA7E28F2F86}" srcOrd="1" destOrd="0" parTransId="{1D5DABA3-F7F6-4529-9963-B5B8D28ACE23}" sibTransId="{BDE21B6D-5F90-475F-8DE5-5C3735853D23}"/>
    <dgm:cxn modelId="{E40B06A6-9D34-4F02-97C2-118CD7A2A53B}" type="presOf" srcId="{BF636A77-A765-4732-9CDA-EAA7E28F2F86}" destId="{F6DAD1F6-B81B-485F-A1D0-3D96D2D52D0C}" srcOrd="0" destOrd="0" presId="urn:microsoft.com/office/officeart/2018/2/layout/IconVerticalSolidList"/>
    <dgm:cxn modelId="{FE26F0C6-35F7-4AA3-8FB3-E1083C48DD3D}" type="presOf" srcId="{B3D2A766-1CC4-4B32-A2A1-FB7609C45200}" destId="{3F5AE479-D7C1-47E7-823E-727F66EA028A}" srcOrd="0" destOrd="0" presId="urn:microsoft.com/office/officeart/2018/2/layout/IconVerticalSolidList"/>
    <dgm:cxn modelId="{9ED65ECD-8B80-4D53-8F57-3FB76A0E2CBE}" srcId="{763BDFB3-C7DB-4095-83EE-ACE79FFBF01E}" destId="{FBD1E5E3-42F2-4841-AC05-78885CD088AC}" srcOrd="3" destOrd="0" parTransId="{1CD6C642-CFF3-4E85-B081-B37CADAD7D6F}" sibTransId="{44D5CB0A-5378-4C6F-89CF-587028A9E285}"/>
    <dgm:cxn modelId="{90D6907B-E9A2-4E08-8122-D18CD7ADA12F}" type="presParOf" srcId="{6F56C938-4A83-4647-BFE6-6EC1917D86C9}" destId="{C2DA0AE6-9AC9-43D6-A5B6-A1CB3130B27E}" srcOrd="0" destOrd="0" presId="urn:microsoft.com/office/officeart/2018/2/layout/IconVerticalSolidList"/>
    <dgm:cxn modelId="{685E203B-872E-47D1-BB74-2214BC7195E1}" type="presParOf" srcId="{C2DA0AE6-9AC9-43D6-A5B6-A1CB3130B27E}" destId="{7046660E-9CCA-47C6-82B9-9EC3FB3676EC}" srcOrd="0" destOrd="0" presId="urn:microsoft.com/office/officeart/2018/2/layout/IconVerticalSolidList"/>
    <dgm:cxn modelId="{7F332D5A-8B72-436B-B635-A933A7894017}" type="presParOf" srcId="{C2DA0AE6-9AC9-43D6-A5B6-A1CB3130B27E}" destId="{83F7508E-EAF4-4C64-B08C-DF435C16C989}" srcOrd="1" destOrd="0" presId="urn:microsoft.com/office/officeart/2018/2/layout/IconVerticalSolidList"/>
    <dgm:cxn modelId="{45E0BAF6-7526-480C-8AD5-D4087482FDEF}" type="presParOf" srcId="{C2DA0AE6-9AC9-43D6-A5B6-A1CB3130B27E}" destId="{B690A39D-09B0-47A9-9AA1-FF4E5E87D9FF}" srcOrd="2" destOrd="0" presId="urn:microsoft.com/office/officeart/2018/2/layout/IconVerticalSolidList"/>
    <dgm:cxn modelId="{8520CFC2-C447-4927-8288-FC9429A52A7C}" type="presParOf" srcId="{C2DA0AE6-9AC9-43D6-A5B6-A1CB3130B27E}" destId="{35212C87-627B-4438-8A03-B215342BE760}" srcOrd="3" destOrd="0" presId="urn:microsoft.com/office/officeart/2018/2/layout/IconVerticalSolidList"/>
    <dgm:cxn modelId="{B7469C7A-A7B8-4061-83D8-DF561E09A93E}" type="presParOf" srcId="{C2DA0AE6-9AC9-43D6-A5B6-A1CB3130B27E}" destId="{3F5AE479-D7C1-47E7-823E-727F66EA028A}" srcOrd="4" destOrd="0" presId="urn:microsoft.com/office/officeart/2018/2/layout/IconVerticalSolidList"/>
    <dgm:cxn modelId="{2A53D969-3413-4EF4-AC59-B36230B4A05B}" type="presParOf" srcId="{6F56C938-4A83-4647-BFE6-6EC1917D86C9}" destId="{A91AC801-2E64-4E82-9FC1-7D8AD3C0DAE5}" srcOrd="1" destOrd="0" presId="urn:microsoft.com/office/officeart/2018/2/layout/IconVerticalSolidList"/>
    <dgm:cxn modelId="{7383672B-0A67-4F65-9BE8-DA4B965AF034}" type="presParOf" srcId="{6F56C938-4A83-4647-BFE6-6EC1917D86C9}" destId="{9C1D263E-72DF-4F09-9C46-E3F0EA534239}" srcOrd="2" destOrd="0" presId="urn:microsoft.com/office/officeart/2018/2/layout/IconVerticalSolidList"/>
    <dgm:cxn modelId="{24F0F654-506C-4A55-AF3A-DD3999F9A101}" type="presParOf" srcId="{9C1D263E-72DF-4F09-9C46-E3F0EA534239}" destId="{0E5513EE-E816-42A0-9831-7D66DB4653F7}" srcOrd="0" destOrd="0" presId="urn:microsoft.com/office/officeart/2018/2/layout/IconVerticalSolidList"/>
    <dgm:cxn modelId="{A1761D30-5A7D-49EC-81DA-BC6ECDBA031A}" type="presParOf" srcId="{9C1D263E-72DF-4F09-9C46-E3F0EA534239}" destId="{541F17DD-B77B-47DD-9340-564FE72130AF}" srcOrd="1" destOrd="0" presId="urn:microsoft.com/office/officeart/2018/2/layout/IconVerticalSolidList"/>
    <dgm:cxn modelId="{D36879E4-CD91-4BA3-8403-2A4437A21DC7}" type="presParOf" srcId="{9C1D263E-72DF-4F09-9C46-E3F0EA534239}" destId="{9F101B56-899A-4A4F-8695-485820AA4C01}" srcOrd="2" destOrd="0" presId="urn:microsoft.com/office/officeart/2018/2/layout/IconVerticalSolidList"/>
    <dgm:cxn modelId="{83D40C39-B048-4591-8F3A-1CA520419C25}" type="presParOf" srcId="{9C1D263E-72DF-4F09-9C46-E3F0EA534239}" destId="{F6DAD1F6-B81B-485F-A1D0-3D96D2D52D0C}" srcOrd="3" destOrd="0" presId="urn:microsoft.com/office/officeart/2018/2/layout/IconVerticalSolidList"/>
    <dgm:cxn modelId="{45A9F695-3B04-421D-B190-635612B73671}" type="presParOf" srcId="{9C1D263E-72DF-4F09-9C46-E3F0EA534239}" destId="{178A1439-4274-4B4B-8C94-6C67119B871B}" srcOrd="4" destOrd="0" presId="urn:microsoft.com/office/officeart/2018/2/layout/IconVerticalSolidList"/>
    <dgm:cxn modelId="{3CE4E427-44EA-4711-89BC-6FF3F4B6B8FD}" type="presParOf" srcId="{6F56C938-4A83-4647-BFE6-6EC1917D86C9}" destId="{A62647B1-F765-475A-8C0E-45367C0D8C91}" srcOrd="3" destOrd="0" presId="urn:microsoft.com/office/officeart/2018/2/layout/IconVerticalSolidList"/>
    <dgm:cxn modelId="{55F20456-2D2D-4664-9E5F-45BE3732B94F}" type="presParOf" srcId="{6F56C938-4A83-4647-BFE6-6EC1917D86C9}" destId="{D11AFA81-818F-42FB-95D8-43554F20E26B}" srcOrd="4" destOrd="0" presId="urn:microsoft.com/office/officeart/2018/2/layout/IconVerticalSolidList"/>
    <dgm:cxn modelId="{496C0A0C-08EA-4565-9613-67A0F618F840}" type="presParOf" srcId="{D11AFA81-818F-42FB-95D8-43554F20E26B}" destId="{08D01086-14D0-4399-9C5E-29ED5013BB42}" srcOrd="0" destOrd="0" presId="urn:microsoft.com/office/officeart/2018/2/layout/IconVerticalSolidList"/>
    <dgm:cxn modelId="{92A74C3C-B96B-458A-B587-572CE33A4334}" type="presParOf" srcId="{D11AFA81-818F-42FB-95D8-43554F20E26B}" destId="{9C81B8E0-81A3-49D1-A5EE-D838DB804086}" srcOrd="1" destOrd="0" presId="urn:microsoft.com/office/officeart/2018/2/layout/IconVerticalSolidList"/>
    <dgm:cxn modelId="{859FC198-548A-4109-B7AC-616FBB37D4FB}" type="presParOf" srcId="{D11AFA81-818F-42FB-95D8-43554F20E26B}" destId="{6323E586-9A9A-4908-9C85-0FFA2C8264C2}" srcOrd="2" destOrd="0" presId="urn:microsoft.com/office/officeart/2018/2/layout/IconVerticalSolidList"/>
    <dgm:cxn modelId="{467FFB41-78F9-4734-BCB8-F2535FC6CB11}" type="presParOf" srcId="{D11AFA81-818F-42FB-95D8-43554F20E26B}" destId="{0266C71C-7FF0-4937-80D2-6CB3E7EF720B}" srcOrd="3" destOrd="0" presId="urn:microsoft.com/office/officeart/2018/2/layout/IconVerticalSolidList"/>
    <dgm:cxn modelId="{0BA4E1EC-3A47-4FC6-80E7-8906A3C27CD4}" type="presParOf" srcId="{6F56C938-4A83-4647-BFE6-6EC1917D86C9}" destId="{B16EDD58-F9F1-42CB-84A3-758749C23BE4}" srcOrd="5" destOrd="0" presId="urn:microsoft.com/office/officeart/2018/2/layout/IconVerticalSolidList"/>
    <dgm:cxn modelId="{3CC852E8-4D73-4E1A-98C1-BDF277252083}" type="presParOf" srcId="{6F56C938-4A83-4647-BFE6-6EC1917D86C9}" destId="{EB6944BC-97CC-4CCC-97B3-D7F36DA5CFBF}" srcOrd="6" destOrd="0" presId="urn:microsoft.com/office/officeart/2018/2/layout/IconVerticalSolidList"/>
    <dgm:cxn modelId="{983240A9-D682-42AA-8A0E-AD40C5AD3852}" type="presParOf" srcId="{EB6944BC-97CC-4CCC-97B3-D7F36DA5CFBF}" destId="{08EAA020-6BD7-4615-9A1C-1020FF33E113}" srcOrd="0" destOrd="0" presId="urn:microsoft.com/office/officeart/2018/2/layout/IconVerticalSolidList"/>
    <dgm:cxn modelId="{D40F3B55-DA1F-45E5-A8DC-AEC1DC1970A1}" type="presParOf" srcId="{EB6944BC-97CC-4CCC-97B3-D7F36DA5CFBF}" destId="{A60F97CC-FCAF-4A54-A184-99DAB736D352}" srcOrd="1" destOrd="0" presId="urn:microsoft.com/office/officeart/2018/2/layout/IconVerticalSolidList"/>
    <dgm:cxn modelId="{251099C7-A1E5-4961-B489-9C5377E2404C}" type="presParOf" srcId="{EB6944BC-97CC-4CCC-97B3-D7F36DA5CFBF}" destId="{9C3BA9A1-1263-40A3-931E-D26B3875AEDD}" srcOrd="2" destOrd="0" presId="urn:microsoft.com/office/officeart/2018/2/layout/IconVerticalSolidList"/>
    <dgm:cxn modelId="{9309AB06-9438-4EBD-ADF2-D597D04F6816}" type="presParOf" srcId="{EB6944BC-97CC-4CCC-97B3-D7F36DA5CFBF}" destId="{E0A3E710-598B-4ADD-917E-91351F0B7D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6660E-9CCA-47C6-82B9-9EC3FB3676EC}">
      <dsp:nvSpPr>
        <dsp:cNvPr id="0" name=""/>
        <dsp:cNvSpPr/>
      </dsp:nvSpPr>
      <dsp:spPr>
        <a:xfrm>
          <a:off x="-330679" y="11048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7508E-EAF4-4C64-B08C-DF435C16C989}">
      <dsp:nvSpPr>
        <dsp:cNvPr id="0" name=""/>
        <dsp:cNvSpPr/>
      </dsp:nvSpPr>
      <dsp:spPr>
        <a:xfrm>
          <a:off x="42722" y="288784"/>
          <a:ext cx="678911" cy="678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12C87-627B-4438-8A03-B215342BE760}">
      <dsp:nvSpPr>
        <dsp:cNvPr id="0" name=""/>
        <dsp:cNvSpPr/>
      </dsp:nvSpPr>
      <dsp:spPr>
        <a:xfrm>
          <a:off x="1095035" y="11048"/>
          <a:ext cx="2931121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Loops</a:t>
          </a:r>
          <a:endParaRPr lang="en-US" sz="2200" kern="1200"/>
        </a:p>
      </dsp:txBody>
      <dsp:txXfrm>
        <a:off x="1095035" y="11048"/>
        <a:ext cx="2931121" cy="1234385"/>
      </dsp:txXfrm>
    </dsp:sp>
    <dsp:sp modelId="{3F5AE479-D7C1-47E7-823E-727F66EA028A}">
      <dsp:nvSpPr>
        <dsp:cNvPr id="0" name=""/>
        <dsp:cNvSpPr/>
      </dsp:nvSpPr>
      <dsp:spPr>
        <a:xfrm>
          <a:off x="3362010" y="11048"/>
          <a:ext cx="3482272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While, For, ‘Double For’</a:t>
          </a:r>
          <a:endParaRPr lang="en-US" sz="1800" kern="1200" dirty="0"/>
        </a:p>
      </dsp:txBody>
      <dsp:txXfrm>
        <a:off x="3362010" y="11048"/>
        <a:ext cx="3482272" cy="1234385"/>
      </dsp:txXfrm>
    </dsp:sp>
    <dsp:sp modelId="{0E5513EE-E816-42A0-9831-7D66DB4653F7}">
      <dsp:nvSpPr>
        <dsp:cNvPr id="0" name=""/>
        <dsp:cNvSpPr/>
      </dsp:nvSpPr>
      <dsp:spPr>
        <a:xfrm>
          <a:off x="-330679" y="1554029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F17DD-B77B-47DD-9340-564FE72130AF}">
      <dsp:nvSpPr>
        <dsp:cNvPr id="0" name=""/>
        <dsp:cNvSpPr/>
      </dsp:nvSpPr>
      <dsp:spPr>
        <a:xfrm>
          <a:off x="42722" y="1831766"/>
          <a:ext cx="678911" cy="6789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AD1F6-B81B-485F-A1D0-3D96D2D52D0C}">
      <dsp:nvSpPr>
        <dsp:cNvPr id="0" name=""/>
        <dsp:cNvSpPr/>
      </dsp:nvSpPr>
      <dsp:spPr>
        <a:xfrm>
          <a:off x="1095035" y="1554029"/>
          <a:ext cx="2931121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Functions</a:t>
          </a:r>
          <a:endParaRPr lang="en-US" sz="2200" kern="1200"/>
        </a:p>
      </dsp:txBody>
      <dsp:txXfrm>
        <a:off x="1095035" y="1554029"/>
        <a:ext cx="2931121" cy="1234385"/>
      </dsp:txXfrm>
    </dsp:sp>
    <dsp:sp modelId="{178A1439-4274-4B4B-8C94-6C67119B871B}">
      <dsp:nvSpPr>
        <dsp:cNvPr id="0" name=""/>
        <dsp:cNvSpPr/>
      </dsp:nvSpPr>
      <dsp:spPr>
        <a:xfrm>
          <a:off x="3420038" y="1554029"/>
          <a:ext cx="3366216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For loop in a function</a:t>
          </a:r>
          <a:endParaRPr lang="en-US" sz="1800" kern="1200" dirty="0"/>
        </a:p>
      </dsp:txBody>
      <dsp:txXfrm>
        <a:off x="3420038" y="1554029"/>
        <a:ext cx="3366216" cy="1234385"/>
      </dsp:txXfrm>
    </dsp:sp>
    <dsp:sp modelId="{08D01086-14D0-4399-9C5E-29ED5013BB42}">
      <dsp:nvSpPr>
        <dsp:cNvPr id="0" name=""/>
        <dsp:cNvSpPr/>
      </dsp:nvSpPr>
      <dsp:spPr>
        <a:xfrm>
          <a:off x="-330679" y="3097011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1B8E0-81A3-49D1-A5EE-D838DB804086}">
      <dsp:nvSpPr>
        <dsp:cNvPr id="0" name=""/>
        <dsp:cNvSpPr/>
      </dsp:nvSpPr>
      <dsp:spPr>
        <a:xfrm>
          <a:off x="42722" y="3374747"/>
          <a:ext cx="678911" cy="67891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6C71C-7FF0-4937-80D2-6CB3E7EF720B}">
      <dsp:nvSpPr>
        <dsp:cNvPr id="0" name=""/>
        <dsp:cNvSpPr/>
      </dsp:nvSpPr>
      <dsp:spPr>
        <a:xfrm>
          <a:off x="1095035" y="3097011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Try – Catch error handling</a:t>
          </a:r>
          <a:endParaRPr lang="en-US" sz="2200" kern="1200" dirty="0"/>
        </a:p>
      </dsp:txBody>
      <dsp:txXfrm>
        <a:off x="1095035" y="3097011"/>
        <a:ext cx="5085100" cy="1234385"/>
      </dsp:txXfrm>
    </dsp:sp>
    <dsp:sp modelId="{08EAA020-6BD7-4615-9A1C-1020FF33E113}">
      <dsp:nvSpPr>
        <dsp:cNvPr id="0" name=""/>
        <dsp:cNvSpPr/>
      </dsp:nvSpPr>
      <dsp:spPr>
        <a:xfrm>
          <a:off x="-330679" y="463999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F97CC-FCAF-4A54-A184-99DAB736D352}">
      <dsp:nvSpPr>
        <dsp:cNvPr id="0" name=""/>
        <dsp:cNvSpPr/>
      </dsp:nvSpPr>
      <dsp:spPr>
        <a:xfrm>
          <a:off x="42722" y="4917729"/>
          <a:ext cx="678911" cy="67891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3E710-598B-4ADD-917E-91351F0B7D18}">
      <dsp:nvSpPr>
        <dsp:cNvPr id="0" name=""/>
        <dsp:cNvSpPr/>
      </dsp:nvSpPr>
      <dsp:spPr>
        <a:xfrm>
          <a:off x="1095035" y="4639992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/>
            <a:t>Drawing</a:t>
          </a:r>
          <a:endParaRPr lang="en-US" sz="2200" b="1" kern="1200" dirty="0"/>
        </a:p>
      </dsp:txBody>
      <dsp:txXfrm>
        <a:off x="1095035" y="4639992"/>
        <a:ext cx="5085100" cy="1234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1CDD-6966-4817-AF56-8BB679D51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BCB2-8777-4B89-AA2A-7677CEE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43C3-C494-4130-9854-E02EAF1C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E586-23BA-48A8-BFCD-6E16F298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A108-FD2F-4543-A0D1-68D147F7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0907-62C1-450E-A9E2-FFB7A06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781A-F343-425C-A923-13BF7DC8C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A97D-F3C5-45E1-8D8A-30FC6EC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764-AC37-46D8-8EDA-FCF6D601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DB86-1E40-459C-9DB1-F2E0AD77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6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9E380-8FBB-46D2-815A-87526277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FAA5-01F5-472A-A628-F3770DE6C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75E0-1553-4BAB-9FC7-446826A2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DB66-630C-43E5-8FA3-4D43895D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2769-3A4E-44B3-ACBF-AF12C23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5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316E-B797-4F33-ACBE-16D8BDE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B375-7C61-490F-A4BB-53E4B6B1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161A-AF7A-4382-90E3-79DEB1C8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0476-AEB8-49F9-AE9F-EB491080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84CD-9B50-4235-BAFA-96A3DDF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2FE8-6B3A-4B8A-97DA-8D067111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C5BD-9DD5-4BE9-A022-59074849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8591-DA74-42A9-AF46-FC151EF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CE27-5A91-4186-AED1-291037B2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B418-56E3-40C1-A0AC-351C9EAB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A432-8D24-4E79-90D3-ECBAC7D2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090C-BC4A-4793-95AF-8E22AF79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AFF3-9AE8-4E06-AD2E-9624EC4EC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2D619-8927-4E64-85B1-EAE09F42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411B-6DF7-4322-837D-438A13CB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9883C-5648-4FCD-9D13-1AC4A65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F7C5-1C4C-49FE-B885-574C0BC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14F7F-20B0-46B5-80CD-939B896A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A64F-79DE-45E6-A47B-5E6B8E6F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593EA-51C7-488C-98AF-200BB51F1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031F7-ECFE-42D0-9DD3-9BDBD26AE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323B7-851D-4F7D-AE98-01F260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3AB05-C3A9-42C3-BB46-D7B62DE4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75BE3-1787-40D3-B141-A767A01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3426-2472-4A82-BFB0-FE606FA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B8D5-F602-47FF-A171-4E1CA6C8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89FC8-9A7C-42EC-9979-F413EF3F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795D8-6983-49C5-AE15-A8688E98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5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1BE9E-DA35-42B7-B402-0F60793F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17BDF-ADFC-434E-9A41-2927E1C5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0661-54BA-4C5E-B33E-D422443C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0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38E2-1E23-4AE5-B18E-DFB1CEE1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DE8F-2E60-4921-B318-322672AD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52416-1F7A-468E-8F78-9F5CE823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FD06-CBAC-47A3-8543-37AC7329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508E0-365E-4F89-B1A2-606A5E30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948D-8353-4374-8F52-27D00565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879D-EE87-4568-88C3-8EC4501E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C3A4E-6CFC-4120-AEA3-B6B695D76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E6CA-312B-4909-BCDC-F63B0137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F037-3A91-46B2-BF00-154C72D5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FB18-3EE5-4CBB-B8F9-1E986A11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7517-2F3D-4908-835F-32DD74C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732AB-667B-49B2-9CE6-3E650FD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8D45-9B8C-4199-A72E-D1798D3A8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C0FE-E1AF-43F3-9690-242A6A4B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B109-5EE6-4F22-8185-178F3AC6DDBC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A699-0AE9-4A17-9C3A-F0B08333B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8BF0-88F4-4101-83B6-C3F3C4638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8DF9-9D69-4CAA-9121-35310667A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BF952-BCA5-43DF-8215-AC19A537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80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35C87-029E-4120-8CAC-3C97539F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Frenkel Alex</a:t>
            </a:r>
          </a:p>
          <a:p>
            <a:r>
              <a:rPr lang="en-GB" sz="3200" dirty="0" err="1">
                <a:solidFill>
                  <a:schemeClr val="accent1"/>
                </a:solidFill>
              </a:rPr>
              <a:t>Github</a:t>
            </a:r>
            <a:r>
              <a:rPr lang="en-GB" sz="3200" dirty="0">
                <a:solidFill>
                  <a:schemeClr val="accent1"/>
                </a:solidFill>
              </a:rPr>
              <a:t>: alexfrenkel92</a:t>
            </a:r>
          </a:p>
          <a:p>
            <a:r>
              <a:rPr lang="en-GB" sz="3200" dirty="0">
                <a:solidFill>
                  <a:schemeClr val="accent1"/>
                </a:solidFill>
              </a:rPr>
              <a:t>13.12.2019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99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0AB36-0DD7-43E7-B182-7A2964A8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The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0907A2-D2DF-4432-9EC2-8D4E1BA4E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803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69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50A33-FDF0-41F6-BB43-6A848719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Double For loop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17F28B-CD34-415B-89A0-26BDFAAC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78" y="2509911"/>
            <a:ext cx="733894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BBD0E-C52A-4988-9F5F-01FD9AB1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F309-5756-4E84-940C-9C12DBD7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9C70F5"/>
                </a:solidFill>
              </a:rPr>
              <a:t>“Avoid code duplication”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BAAC88E-6F87-4224-BB3B-F4967A92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73" y="2434227"/>
            <a:ext cx="5455917" cy="3982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46805-F076-4261-BED4-5CE14BA6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663" y="2277801"/>
            <a:ext cx="2827265" cy="2842506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F2C753-B22F-4426-8039-1746E0FC1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7" y="240636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7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34221-4B26-43C8-9F3D-DDD7F3BE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0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DEMO</vt:lpstr>
      <vt:lpstr>The challenges</vt:lpstr>
      <vt:lpstr>Double For loop</vt:lpstr>
      <vt:lpstr>Drawing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Frenkel</dc:creator>
  <cp:lastModifiedBy>Alex Frenkel</cp:lastModifiedBy>
  <cp:revision>9</cp:revision>
  <dcterms:created xsi:type="dcterms:W3CDTF">2019-12-13T09:55:51Z</dcterms:created>
  <dcterms:modified xsi:type="dcterms:W3CDTF">2019-12-13T13:50:41Z</dcterms:modified>
</cp:coreProperties>
</file>